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42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443" r:id="rId12"/>
    <p:sldId id="372" r:id="rId13"/>
    <p:sldId id="373" r:id="rId14"/>
    <p:sldId id="374" r:id="rId15"/>
    <p:sldId id="449" r:id="rId16"/>
    <p:sldId id="375" r:id="rId17"/>
    <p:sldId id="376" r:id="rId18"/>
    <p:sldId id="377" r:id="rId19"/>
    <p:sldId id="406" r:id="rId20"/>
    <p:sldId id="378" r:id="rId21"/>
    <p:sldId id="408" r:id="rId22"/>
    <p:sldId id="379" r:id="rId23"/>
    <p:sldId id="407" r:id="rId24"/>
    <p:sldId id="380" r:id="rId25"/>
    <p:sldId id="381" r:id="rId26"/>
    <p:sldId id="444" r:id="rId27"/>
    <p:sldId id="383" r:id="rId28"/>
    <p:sldId id="409" r:id="rId29"/>
    <p:sldId id="384" r:id="rId30"/>
    <p:sldId id="385" r:id="rId31"/>
    <p:sldId id="387" r:id="rId32"/>
    <p:sldId id="386" r:id="rId33"/>
    <p:sldId id="445" r:id="rId34"/>
    <p:sldId id="388" r:id="rId35"/>
    <p:sldId id="410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12" r:id="rId49"/>
    <p:sldId id="402" r:id="rId50"/>
    <p:sldId id="413" r:id="rId51"/>
    <p:sldId id="414" r:id="rId52"/>
    <p:sldId id="416" r:id="rId53"/>
    <p:sldId id="415" r:id="rId54"/>
    <p:sldId id="417" r:id="rId55"/>
    <p:sldId id="418" r:id="rId56"/>
    <p:sldId id="419" r:id="rId57"/>
    <p:sldId id="420" r:id="rId58"/>
    <p:sldId id="421" r:id="rId59"/>
    <p:sldId id="403" r:id="rId60"/>
    <p:sldId id="446" r:id="rId61"/>
    <p:sldId id="404" r:id="rId62"/>
    <p:sldId id="447" r:id="rId63"/>
    <p:sldId id="405" r:id="rId64"/>
    <p:sldId id="422" r:id="rId65"/>
    <p:sldId id="434" r:id="rId66"/>
    <p:sldId id="423" r:id="rId67"/>
    <p:sldId id="436" r:id="rId68"/>
    <p:sldId id="437" r:id="rId69"/>
    <p:sldId id="435" r:id="rId70"/>
    <p:sldId id="424" r:id="rId71"/>
    <p:sldId id="425" r:id="rId72"/>
    <p:sldId id="448" r:id="rId73"/>
    <p:sldId id="438" r:id="rId74"/>
    <p:sldId id="426" r:id="rId75"/>
    <p:sldId id="439" r:id="rId76"/>
    <p:sldId id="427" r:id="rId77"/>
    <p:sldId id="440" r:id="rId78"/>
    <p:sldId id="441" r:id="rId79"/>
    <p:sldId id="428" r:id="rId80"/>
    <p:sldId id="429" r:id="rId81"/>
    <p:sldId id="430" r:id="rId82"/>
    <p:sldId id="433" r:id="rId83"/>
  </p:sldIdLst>
  <p:sldSz cx="9144000" cy="6858000" type="screen4x3"/>
  <p:notesSz cx="4724400" cy="6946900"/>
  <p:custDataLst>
    <p:tags r:id="rId8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5" d="100"/>
          <a:sy n="85" d="100"/>
        </p:scale>
        <p:origin x="96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r">
              <a:defRPr sz="900"/>
            </a:lvl1pPr>
          </a:lstStyle>
          <a:p>
            <a:fld id="{450B6313-03F1-4759-8654-ECD55BF1BDD6}" type="datetimeFigureOut">
              <a:rPr lang="en-US" smtClean="0"/>
              <a:pPr/>
              <a:t>11/14/2023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76067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r">
              <a:defRPr sz="900"/>
            </a:lvl1pPr>
          </a:lstStyle>
          <a:p>
            <a:fld id="{811D116B-239B-4704-9F09-8CA6B03E711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09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3655 0 0,'13'99'1191'0'0,"-3"-18"1242"0"0,-9-68-1989 0 0,-1 0-1 0 0,0 0 1 0 0,-1 1-1 0 0,0-1 0 0 0,-1 0 1 0 0,-6 21-1 0 0,0-13-207 0 0,5-14-224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4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2527 0 0,'3'2'187'0'0,"77"36"722"0"0,-77-36-802 0 0,1-1 0 0 0,-1 1-1 0 0,0 0 1 0 0,0 0 0 0 0,0 0-1 0 0,0 0 1 0 0,0 1 0 0 0,0-1-1 0 0,-1 1 1 0 0,1 0 0 0 0,-1 0-1 0 0,0 0 1 0 0,3 5 0 0 0,-3-4 1 0 0,-1-1 0 0 0,0 1 0 0 0,0 0 1 0 0,-1 0-1 0 0,1 0 0 0 0,-1 0 0 0 0,0 0 1 0 0,0 0-1 0 0,0 0 0 0 0,0 0 0 0 0,-2 7 0 0 0,-5 20 232 0 0,-2-1-1 0 0,-1 0 1 0 0,-24 50-1 0 0,32-74-313 0 0,-12 22 81 0 0,8-19-180 0 0,2 1 1 0 0,-1-1-1 0 0,-2 12 0 0 0,2-5-1761 0 0,0-3-652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5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1 488 4631 0 0,'1'3'88'0'0,"-1"0"-1"0"0,1 0 0 0 0,-1 1 0 0 0,0-1 1 0 0,0 6-1 0 0,3 15 148 0 0,-1-13 174 0 0,0 0 1 0 0,0 13-1 0 0,-2-18-163 0 0,0 1 1 0 0,1-1-1 0 0,0 0 1 0 0,0 0-1 0 0,0 1 0 0 0,1-1 1 0 0,0 0-1 0 0,0 0 1 0 0,5 8-1 0 0,-6-12 114 0 0,-1-2-327 0 0,1 1 0 0 0,-1-1 0 0 0,0 1 0 0 0,0-1 0 0 0,1 0 0 0 0,-1 1 0 0 0,0-1 0 0 0,1 0 0 0 0,-1 1-1 0 0,0-1 1 0 0,1 0 0 0 0,-1 1 0 0 0,0-1 0 0 0,1 0 0 0 0,-1 0 0 0 0,0 0 0 0 0,1 1 0 0 0,-1-1 0 0 0,1 0 0 0 0,-1 0 0 0 0,1 0 0 0 0,-1 0 0 0 0,1 0 0 0 0,-1 0 0 0 0,0 0 0 0 0,1 0 0 0 0,-1 0 0 0 0,1 0-1 0 0,-1 0 1 0 0,1 0 0 0 0,-1 0 0 0 0,1 0 0 0 0,0 0 0 0 0,15-5 339 0 0,-13 2-317 0 0,1 1-1 0 0,-1-2 1 0 0,1 1-1 0 0,-1 0 1 0 0,0-1-1 0 0,0 0 1 0 0,-1 1 0 0 0,1-1-1 0 0,1-4 1 0 0,18-40 209 0 0,-21 45-241 0 0,5-9-28 0 0,-2-1 0 0 0,0 1-1 0 0,0-1 1 0 0,-1 0 0 0 0,3-21-1 0 0,-3 6 17 0 0,-3 28 221 0 0,6 18 40 0 0,-1-8-100 0 0,0 1 1 0 0,1-1-1 0 0,0 0 0 0 0,1 0 1 0 0,0-1-1 0 0,0 0 0 0 0,15 13 1 0 0,-22-21-173 0 0,1 0 1 0 0,0 0-1 0 0,0-1 1 0 0,-1 1 0 0 0,1-1-1 0 0,0 1 1 0 0,0 0-1 0 0,0-1 1 0 0,0 1-1 0 0,0-1 1 0 0,0 0 0 0 0,0 1-1 0 0,0-1 1 0 0,0 0-1 0 0,0 0 1 0 0,0 1-1 0 0,0-1 1 0 0,0 0 0 0 0,0 0-1 0 0,1 0 1 0 0,2 0-3 0 0,0 1-536 0 0,0-1 0 0 0,-1 1 0 0 0,1-1 0 0 0,0 0 0 0 0,-1 0 0 0 0,5 0 0 0 0</inkml:trace>
  <inkml:trace contextRef="#ctx0" brushRef="#br0" timeOffset="1">531 0 2303 0 0,'-2'8'70'0'0,"1"0"-1"0"0,0 16 1 0 0,-2 8 460 0 0,0 2 351 0 0,1 1 1 0 0,3 51-1 0 0,14 85 1660 0 0,-11-143-1673 0 0,2-1-1 0 0,1 0 1 0 0,1 0-1 0 0,12 29 1 0 0,-18-52-792 0 0,0 0 0 0 0,1 1 0 0 0,-1-1 1 0 0,1 0-1 0 0,0 0 0 0 0,0 0 0 0 0,0 0 0 0 0,1-1 1 0 0,-1 1-1 0 0,1-1 0 0 0,4 3 0 0 0,-8-5-74 0 0,1-1-1 0 0,-1 1 1 0 0,1-1 0 0 0,-1 0-1 0 0,1 1 1 0 0,0-1-1 0 0,-1 0 1 0 0,1 0 0 0 0,0 1-1 0 0,-1-1 1 0 0,1 0-1 0 0,0 0 1 0 0,-1 0 0 0 0,1 0-1 0 0,0 0 1 0 0,-1 0-1 0 0,1 0 1 0 0,0 0 0 0 0,-1 0-1 0 0,1 0 1 0 0,0 0-1 0 0,-1 0 1 0 0,1 0-1 0 0,0-1 1 0 0,-1 1 0 0 0,1 0-1 0 0,-1 0 1 0 0,1-1-1 0 0,0 1 1 0 0,-1-1 0 0 0,1 1-1 0 0,-1 0 1 0 0,1-1-1 0 0,-1 1 1 0 0,1-1 0 0 0,0 0-1 0 0,0 0 4 0 0,-1 0-63 0 0,1 1-1 0 0,0-1 1 0 0,0 0-1 0 0,0 0 0 0 0,0 0 1 0 0,-1 0-1 0 0,1 0 1 0 0,0 0-1 0 0,-1 0 0 0 0,1 0 1 0 0,-1 0-1 0 0,1 0 1 0 0,-1 0-1 0 0,0 0 1 0 0,1-1-1 0 0,-1 1 0 0 0,0 0 1 0 0,0 0-1 0 0,0-1 1 0 0,2-5-2531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5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4287 0 0,'4'0'332'0'0,"51"-3"2796"0"0,82-15 0 0 0,-46 5-273 0 0,32-14 987 0 0,-90 19-3519 0 0,-10 2-1260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5039 0 0,'5'-13'448'0'0,"2"1"-360"0"0,-1 7-88 0 0,4-3 0 0 0,-5-8 472 0 0,0 3 72 0 0,3 4 24 0 0,-1 1 0 0 0,-2-3-336 0 0,0 3-64 0 0,5 3-8 0 0,-2 1-8 0 0,2 1-152 0 0,1 1 0 0 0,2 1 64 0 0,2 6-2320 0 0,0 1-464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0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3223 0 0,'2'-3'240'0'0,"8"-7"-112"0"0,-5 8 146 0 0,1 0-1 0 0,-1 1 0 0 0,0-1 1 0 0,6 0-1 0 0,1-1 306 0 0,11-2 98 0 0,0 1 1 0 0,0 0-1 0 0,27 1 1 0 0,71 5 1218 0 0,-5 0 75 0 0,31-6-121 0 0,160-26 0 0 0,-100 3-838 0 0,-144 22-443 0 0,82 5 1 0 0,36 10-117 0 0,236 10 492 0 0,-140-20 38 0 0,-75-1 6 0 0,164-13 479 0 0,-6-17-368 0 0,-248 25-684 0 0,-31 3-129 0 0,14 3 18 0 0,-20 0-82 0 0,-14 1-31 0 0,12-2 73 0 0,40-2 319 0 0,-111 3-607 0 0,1 1 0 0 0,-1-1-1 0 0,1 1 1 0 0,-1-1 0 0 0,1 1 0 0 0,-1 0 0 0 0,0 0-1 0 0,4 2 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1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691 0 2303 0 0,'-2'2'167'0'0,"-3"3"61"0"0,-1 0 0 0 0,1 1 0 0 0,0 0 1 0 0,1 0-1 0 0,-8 13 0 0 0,-17 40 1651 0 0,13-25-1295 0 0,-36 54 697 0 0,-5 13-305 0 0,-17 64 445 0 0,16-33-51 0 0,16-43-247 0 0,-79 172 2883 0 0,118-256-3935 0 0,-81 162 1967 0 0,-13-8-701 0 0,84-140-1257 0 0,12-17-124 0 0,-4-3-199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1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2847 0 0,'0'2'214'0'0,"3"3"-27"0"0,11 29 1551 0 0,13 44-1 0 0,-24-66-1375 0 0,0-1-1 0 0,-1 1 1 0 0,0 0-1 0 0,-1 1 1 0 0,-1-1-1 0 0,0 0 1 0 0,0 0-1 0 0,-3 12 1 0 0,0-6 93 0 0,-1 5 1233 0 0,-12 43 1 0 0,-38 86 4067 0 0,52-144-5270 0 0,0 0 1 0 0,0 0 0 0 0,0 0 0 0 0,0 12 0 0 0,2-18-28 0 0,3-2-47 0 0,1-1-324 0 0,1 1 0 0 0,-1-1 0 0 0,1 0 0 0 0,-1 0 1 0 0,0-1-1 0 0,1 1 0 0 0,-1-1 0 0 0,0 0 0 0 0,0 0 0 0 0,0-1 1 0 0,0 1-1 0 0,5-6 0 0 0,8-5 92 0 0,20-24-1 0 0,-28 28-98 0 0,182-176 606 0 0,-104 99-1776 0 0,-45 44-4548 0 0,4-5-2269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2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0 345 2359 0 0,'42'-5'1593'0'0,"62"-15"0"0"0,-74 10-374 0 0,-22 7-952 0 0,-1 0 1 0 0,1 1-1 0 0,0 0 0 0 0,10-1 1 0 0,14 0 336 0 0,-7 1 217 0 0,39-8-1 0 0,55-12 1316 0 0,-34 7-908 0 0,159-13 2304 0 0,-135 19-2279 0 0,-6-1-321 0 0,231-17 1332 0 0,-28 5 2 0 0,-98 5-987 0 0,371-26 1419 0 0,-162 14-1558 0 0,-188 15-559 0 0,1348-31 2219 0 0,-1128 58-2564 0 0,-212-4-164 0 0,132 16-68 0 0,-260-15-4 0 0,97 12 0 0 0,-161-16-25 0 0,92 17-405 0 0,-117-18 223 0 0,0 0 1 0 0,0 2-1 0 0,-1 0 1 0 0,28 15-1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3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3667 1 3767 0 0,'-25'17'155'0'0,"-9"7"686"0"0,1 1 0 0 0,-38 37 0 0 0,27-21-19 0 0,-1-2 0 0 0,-83 54 0 0 0,-206 98 2206 0 0,306-174-2727 0 0,0 0 0 0 0,-32 27 0 0 0,-10 7 240 0 0,-149 104 560 0 0,0 1-506 0 0,51-40-295 0 0,-100 65-88 0 0,-23 30 4 0 0,-68 58 1746 0 0,259-205-1225 0 0,-142 101 1244 0 0,-151 115 515 0 0,192-177-1370 0 0,137-73-949 0 0,17-7-91 0 0,-2-3-1 0 0,-51 15 1 0 0,86-32-86 0 0,2-5-75 0 0,10 1-11 0 0,0 0-1 0 0,0 0 1 0 0,0 0-1 0 0,1 0 1 0 0,-1-1-1 0 0,0 1 1 0 0,1-1-1 0 0,-3-3 1 0 0,3 4-14 0 0,-1-1-412 0 0,3-1-127 0 0,0-6 229 0 0,0 3-1341 0 0,1-1 0 0 0,-1 0 1 0 0,1 1-1 0 0,3-8 0 0 0,7-6-4005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3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423 1 2791 0 0,'-46'51'311'0'0,"-10"9"1181"0"0,-88 100 3174 0 0,82-85-2381 0 0,-13 12 1577 0 0,69-79-3319 0 0,1 0 0 0 0,0 0 0 0 0,-7 17-1 0 0,3-6 215 0 0,9-19-731 0 0,-1 0 0 0 0,1 1 0 0 0,0-1 0 0 0,0 0 0 0 0,0 0-1 0 0,0 1 1 0 0,-1-1 0 0 0,1 0 0 0 0,0 1 0 0 0,0-1 0 0 0,0 0-1 0 0,0 1 1 0 0,0-1 0 0 0,0 0 0 0 0,0 0 0 0 0,0 1 0 0 0,0-1 0 0 0,0 0-1 0 0,0 1 1 0 0,0-1 0 0 0,0 0 0 0 0,0 1 0 0 0,0-1 0 0 0,0 0 0 0 0,0 1-1 0 0,0-1 1 0 0,1 0 0 0 0,-1 0 0 0 0,0 1 0 0 0,0-1 0 0 0,0 0 0 0 0,0 1-1 0 0,1-1 1 0 0,-1 0 0 0 0,0 0 0 0 0,0 0 0 0 0,1 1 0 0 0,-1-1 0 0 0,2 1 12 0 0,-1-1 1 0 0,0 0 0 0 0,0 1 0 0 0,1-1 0 0 0,-1 0 0 0 0,0 0 0 0 0,1 0 0 0 0,-1 0 0 0 0,3 0-1 0 0,3-1 42 0 0,0 0-1 0 0,-1 0 1 0 0,9-3-1 0 0,15-8 257 0 0,50-30 0 0 0,-28 14-77 0 0,103-48 882 0 0,120-65 197 0 0,-231 115-1250 0 0,90-51-194 0 0,-100 60-635 0 0,0 1 1 0 0,41-12 0 0 0,-13 10-4524 0 0,-3 1-1614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0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0,'0'0'227'0'0,"1"3"77"0"0,13 34 1318 0 0,17 76 0 0 0,-27-82-1123 0 0,-1 1 0 0 0,-2 35-1 0 0,-1-58-419 0 0,-2 35 421 0 0,-7 48 0 0 0,5-78 2 0 0,4-14-486 0 0,0 0 1 0 0,0 0-1 0 0,0 0 1 0 0,0 0-1 0 0,-1 0 1 0 0,1 0-1 0 0,0 0 1 0 0,0 0-1 0 0,0 0 1 0 0,0 0 0 0 0,0 0-1 0 0,0 0 1 0 0,-1 0-1 0 0,1 0 1 0 0,0 0-1 0 0,0 0 1 0 0,0-1-1 0 0,0 1 1 0 0,0 0-1 0 0,0 0 1 0 0,0 0-1 0 0,0 0 1 0 0,0 0 0 0 0,-1 0-1 0 0,1-1 1 0 0,0 1-1 0 0,0 0 1 0 0,0 0-1 0 0,0 0 1 0 0,0 0-1 0 0,0 0 1 0 0,0 0-1 0 0,0-1 1 0 0,0 1-1 0 0,0 0 1 0 0,0 0-1 0 0,0 0 1 0 0,0 0 0 0 0,0 0-1 0 0,0-1 1 0 0,0 1-1 0 0,-2-27 594 0 0,3 10-597 0 0,1-1 1 0 0,1 2-1 0 0,1-1 0 0 0,0 0 0 0 0,1 1 0 0 0,10-21 0 0 0,12-27-2 0 0,-23 56 2 0 0,0 1 1 0 0,0 0-1 0 0,9-12 0 0 0,-6 12-13 0 0,-7 7 0 0 0,0 0 0 0 0,0 0 0 0 0,1 0 0 0 0,-1-1 0 0 0,0 1 0 0 0,1 0 0 0 0,-1 0 0 0 0,0 0 0 0 0,0-1 0 0 0,1 1 0 0 0,-1 0 0 0 0,0 0 0 0 0,1 0 0 0 0,-1 0 0 0 0,0 0 0 0 0,1 0 0 0 0,-1 0 0 0 0,0 0 0 0 0,1 0 0 0 0,-1 0 0 0 0,0 0 0 0 0,1 0 0 0 0,1 2 7 0 0,0 1-1 0 0,0-1 1 0 0,0 1-1 0 0,-1-1 1 0 0,1 1 0 0 0,-1 0-1 0 0,0 0 1 0 0,1 0-1 0 0,0 5 1 0 0,5 8 15 0 0,3 6 15 0 0,9 27-1 0 0,-2-5 39 0 0,-14-36-230 0 0,4 10 732 0 0,18 31 0 0 0,-22-45-846 0 0,0 0-1 0 0,0 0 1 0 0,0 0-1 0 0,0 0 1 0 0,1 0-1 0 0,-1-1 1 0 0,1 1-1 0 0,0-1 1 0 0,0 0 0 0 0,0 0-1 0 0,9 4 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5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2039 0 0,'0'0'242'0'0,"-3"10"1438"0"0,0 25 1463 0 0,2 1 1 0 0,5 59-1 0 0,24 70 2097 0 0,-23-143-4075 0 0,2 0 1 0 0,1 0-1 0 0,1-1 0 0 0,23 41 0 0 0,-4-18 660 0 0,34 42 0 0 0,-53-74-1651 0 0,1 0 1 0 0,0-1-1 0 0,1 0 1 0 0,15 11-1 0 0,-21-18-169 0 0,0-1 0 0 0,-1 0 1 0 0,1 0-1 0 0,1 0 0 0 0,-1-1 0 0 0,0 1 0 0 0,0-1 0 0 0,1 0 0 0 0,-1-1 1 0 0,1 0-1 0 0,0 0 0 0 0,-1 0 0 0 0,1 0 0 0 0,8-1 0 0 0,-12 0-116 0 0,0-1 0 0 0,0 1 0 0 0,-1-1 0 0 0,1 1 0 0 0,0-1 0 0 0,0 0 0 0 0,0 0 0 0 0,-1 0 0 0 0,1 0 0 0 0,0 0 0 0 0,2-3-1 0 0,2-3-2889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6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7 491 6047 0 0,'-7'-9'932'0'0,"13"0"2852"0"0,-3 4-2878 0 0,1 0 0 0 0,0 1 0 0 0,0-1-1 0 0,1 1 1 0 0,-1 0 0 0 0,11-6 0 0 0,34-18 2184 0 0,-26 16-1578 0 0,94-44 2573 0 0,-48 25-2681 0 0,-29 13-866 0 0,72-38 76 0 0,-89 43-936 0 0,-1-1-1 0 0,37-29 0 0 0,-46 32-123 0 0,17-16-7080 0 0</inkml:trace>
  <inkml:trace contextRef="#ctx0" brushRef="#br0" timeOffset="1">538 1 6911 0 0,'2'4'102'0'0,"1"0"0"0"0,0 1-1 0 0,-1 0 1 0 0,0-1 0 0 0,0 1-1 0 0,0 0 1 0 0,-1 0 0 0 0,0 0-1 0 0,0 0 1 0 0,1 9 0 0 0,-1 4 1215 0 0,-1 30 1 0 0,-3 7 496 0 0,-2 0 0 0 0,-3-1 0 0 0,-2 0 0 0 0,-2 0 1 0 0,-24 63-1 0 0,-71 139 1894 0 0,92-220-3310 0 0,6-15-370 0 0,-1-1-1 0 0,-1-1 0 0 0,-1 0 1 0 0,0 0-1 0 0,-24 27 0 0 0,33-43-164 0 0,1-1 0 0 0,-1 0 0 0 0,0 1 0 0 0,1-1-1 0 0,-1 0 1 0 0,-6 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6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3799 0 0,'0'0'291'0'0,"2"0"-192"0"0,17 0-42 0 0,-17 0 183 0 0,1 3 73 0 0,3 3-54 0 0,0 1 0 0 0,0 1 0 0 0,0-1 0 0 0,-1 1-1 0 0,-1 0 1 0 0,1 0 0 0 0,-1 0 0 0 0,0 1-1 0 0,-1-1 1 0 0,0 1 0 0 0,2 10 0 0 0,-3-10 93 0 0,-1-4-80 0 0,1 1 0 0 0,-1 0 0 0 0,0-1 0 0 0,-1 1 0 0 0,1 0 0 0 0,-1-1 1 0 0,0 1-1 0 0,0 0 0 0 0,-2 5 0 0 0,1-5 73 0 0,1-1 1 0 0,0 1-1 0 0,0-1 1 0 0,0 1-1 0 0,0-1 1 0 0,3 10-1 0 0,1 10 440 0 0,1 14-39 0 0,2-1 0 0 0,16 52 1 0 0,-21-83-696 0 0,16 52 728 0 0,3-1 0 0 0,45 89-1 0 0,-51-117-509 0 0,28 51 481 0 0,-36-71-684 0 0,-2-2-44 0 0,0-1 0 0 0,-1 1 0 0 0,5 11 1 0 0,-9-18-14 0 0,0-1 1 0 0,0 1 0 0 0,0-1-1 0 0,1 1 1 0 0,-1-1 0 0 0,0 1-1 0 0,0-1 1 0 0,0 1 0 0 0,0-1-1 0 0,0 1 1 0 0,0 0 0 0 0,0-1-1 0 0,0 1 1 0 0,0-1 0 0 0,0 1-1 0 0,0-1 1 0 0,0 1 0 0 0,-1-1-1 0 0,1 1 1 0 0,0-1 0 0 0,0 1-1 0 0,0-1 1 0 0,-1 1 0 0 0,1-1-1 0 0,0 1 1 0 0,-1-1 0 0 0,1 1-1 0 0,0-1 1 0 0,-1 1 0 0 0,1-1-1 0 0,-1 0 1 0 0,1 1 0 0 0,-1-1-1 0 0,1 0 1 0 0,0 1 0 0 0,-1-1-1 0 0,1 0 1 0 0,-1 0 0 0 0,0 0-1 0 0,1 1 1 0 0,-1-1 0 0 0,1 0-1 0 0,-1 0 1 0 0,-23 3 311 0 0,-5-3 35 0 0,0-1 1 0 0,0-2-1 0 0,1 0 0 0 0,-1-2 0 0 0,1-2 0 0 0,0 0 0 0 0,-52-22 0 0 0,77 28-197 0 0,0 0 0 0 0,0-1 0 0 0,1 0-1 0 0,-1 1 1 0 0,0-1 0 0 0,1 0 0 0 0,-1 0-1 0 0,1-1 1 0 0,0 1 0 0 0,0 0-1 0 0,0-1 1 0 0,0 1 0 0 0,0-1 0 0 0,0 0-1 0 0,1 0 1 0 0,-1 1 0 0 0,1-1-1 0 0,0 0 1 0 0,0 0 0 0 0,0-1 0 0 0,0-2-1 0 0,0-1 111 0 0,1 1 0 0 0,0 0-1 0 0,0 0 1 0 0,0 0-1 0 0,1 0 1 0 0,0 0 0 0 0,0 0-1 0 0,1 0 1 0 0,0 0-1 0 0,3-7 1 0 0,10-24 606 0 0,1 2-1 0 0,2 0 1 0 0,29-43 0 0 0,-34 60-1303 0 0,2 0 0 0 0,24-24 0 0 0,-25 29-1697 0 0,1 1 1 0 0,0 1-1 0 0,26-16 0 0 0,-7 7-8071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7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1 262 4031 0 0,'0'1'306'0'0,"7"30"-296"0"0,1 19 4270 0 0,2 9 2308 0 0,0 9-2833 0 0,-3 0 1 0 0,-3 96-1 0 0,-3-102-2409 0 0,-3 131 1934 0 0,0-48-1817 0 0,2-142-2071 0 0,0 3 1409 0 0</inkml:trace>
  <inkml:trace contextRef="#ctx0" brushRef="#br0" timeOffset="1">196 106 3079 0 0,'34'-33'1976'0'0,"1"0"9115"0"0,-27 27-9516 0 0,-1-1 1 0 0,1 2 0 0 0,1-1-1 0 0,-1 1 1 0 0,13-5 1255 0 0,-19 10-2739 0 0,0 1 0 0 0,0-1 0 0 0,0 0 1 0 0,0 1-1 0 0,1-1 0 0 0,-1 0 0 0 0,3-1 0 0 0,-1 1 51 0 0,-2 0 241 0 0,-2 11-1240 0 0,-1 19-1780 0 0,-5-9-4160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7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9127 0 0,'0'0'700'0'0,"2"1"-458"0"0,24 29 4385 0 0,-6-7 387 0 0,-7-9-4663 0 0,-5-5 265 0 0,-6-7-316 0 0,13 15 41 0 0,-14-16-637 0 0,17-8-1379 0 0,-16 5 1160 0 0,-1 1 1 0 0,1-1-1 0 0,-1 1 0 0 0,1-1 0 0 0,-1 1 1 0 0,1-1-1 0 0,-1 0 0 0 0,0 0 0 0 0,0 0 0 0 0,0 0 1 0 0,0 0-1 0 0,1-3 0 0 0,6-28-4644 0 0,-4 14 2888 0 0,9-49-317 0 0,-10 57 2916 0 0,0 1 0 0 0,1-1 1 0 0,0 1-1 0 0,1 0 0 0 0,0 0 0 0 0,1 0 0 0 0,0 1 1 0 0,1 0-1 0 0,0 0 0 0 0,15-15 0 0 0,2 1 1057 0 0,-17 15-584 0 0,1 0-1 0 0,10-7 1 0 0,-9 7-223 0 0,-8 7-453 0 0,0 0 0 0 0,0 0 0 0 0,0 0 0 0 0,0 0 0 0 0,0 0 0 0 0,0 1-1 0 0,0-1 1 0 0,0 0 0 0 0,0 1 0 0 0,0-1 0 0 0,1 0 0 0 0,-1 1 0 0 0,0-1 0 0 0,0 1 0 0 0,1 0-1 0 0,-1-1 1 0 0,0 1 0 0 0,1 0 0 0 0,2 0 1513 0 0,1 30 380 0 0,-7-20-1780 0 0,0 0 0 0 0,-1 0 1 0 0,0-1-1 0 0,-1 1 1 0 0,0-1-1 0 0,-1 0 0 0 0,0 0 1 0 0,-8 11-1 0 0,-5 11 335 0 0,-14 23 1195 0 0,-62 83-1 0 0,45-75-141 0 0,47-60-1685 0 0,-6 10 1055 0 0,8-12-979 0 0,0 0 0 0 0,0 0 0 0 0,0 0 0 0 0,0 1 0 0 0,0-1 0 0 0,0 0 0 0 0,0 0 0 0 0,0 1 0 0 0,0-1 0 0 0,0 0 0 0 0,0 1 0 0 0,0-1 0 0 0,0 0 0 0 0,0 0 0 0 0,0 0-1 0 0,0 1 1 0 0,0-1 0 0 0,0 0 0 0 0,0 0 0 0 0,0 1 0 0 0,1-1 0 0 0,-1 0 0 0 0,0 0 0 0 0,0 0 0 0 0,0 1 0 0 0,0-1 0 0 0,1 0 0 0 0,-1 0 0 0 0,0 0 0 0 0,0 0 0 0 0,0 1 0 0 0,1-1 0 0 0,-1 0 0 0 0,0 0 0 0 0,0 0 0 0 0,1 0 0 0 0,-1 0 0 0 0,0 0 0 0 0,0 0 0 0 0,1 0 0 0 0,-1 0 0 0 0,0 0 0 0 0,0 0 0 0 0,1 0 0 0 0,-1 0 0 0 0,1 0 0 0 0,3 0-10 0 0,0-1 0 0 0,1 0-1 0 0,-1 0 1 0 0,0 0 0 0 0,0 0 0 0 0,0-1 0 0 0,1 1-1 0 0,-2-1 1 0 0,1 0 0 0 0,5-4 0 0 0,2 0-2 0 0,3-1 10 0 0,-1 1-1 0 0,1 0 1 0 0,0 1-1 0 0,0 0 0 0 0,0 2 1 0 0,19-4-1 0 0,-7 3 14 0 0,-15 2-18 0 0,0 0 0 0 0,0 1-1 0 0,13 0 1 0 0,-12 2-5 0 0,-4-1 8 0 0,-1 0-1 0 0,0 0 1 0 0,1 1 0 0 0,-1 0-1 0 0,0 1 1 0 0,11 3-1 0 0,-9-1 113 0 0,0 1-1 0 0,0-1 1 0 0,0 2-1 0 0,0-1 1 0 0,-1 1-1 0 0,0 0 0 0 0,0 1 1 0 0,-1 0-1 0 0,0 0 1 0 0,7 10-1 0 0,-6-7 61 0 0,-1 2 1 0 0,0-1-1 0 0,0 1 0 0 0,-1 0 0 0 0,-1 1 1 0 0,7 24-1 0 0,-6-10 188 0 0,-1 1 0 0 0,-1 0 0 0 0,-1 0 0 0 0,-2 0 0 0 0,-1 0 1 0 0,-6 49-1 0 0,4-64-313 0 0,0 0 1 0 0,-1 0-1 0 0,0 0 1 0 0,-7 14 0 0 0,8-22-91 0 0,0 1 1 0 0,-1-1-1 0 0,0 0 1 0 0,0 0-1 0 0,0 0 1 0 0,0-1-1 0 0,-1 1 1 0 0,0-1-1 0 0,0 0 1 0 0,0 0-1 0 0,-9 7 1 0 0,11-10-81 0 0,0-1 1 0 0,0 1-1 0 0,0-1 0 0 0,0 1 1 0 0,0-1-1 0 0,0 0 0 0 0,0 1 1 0 0,1-1-1 0 0,-1 0 0 0 0,0 0 1 0 0,0-1-1 0 0,0 1 1 0 0,0 0-1 0 0,0-1 0 0 0,0 1 1 0 0,0-1-1 0 0,0 1 0 0 0,0-1 1 0 0,1 0-1 0 0,-3-1 0 0 0,-4-2-553 0 0,0 0-1 0 0,1-1 0 0 0,-7-5 1 0 0,-6-7-1790 0 0,1 0 0 0 0,1-1-1 0 0,1-1 1 0 0,1-1 0 0 0,0-1 0 0 0,-18-31 0 0 0,19 26-1794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8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167 105 8175 0 0,'-3'4'132'0'0,"0"0"-1"0"0,0 0 0 0 0,1 1 1 0 0,-1-1-1 0 0,1 0 0 0 0,0 1 0 0 0,-2 8 1 0 0,-5 9 1313 0 0,-62 130 7258 0 0,64-139-8181 0 0,0 0 1 0 0,-1 0-1 0 0,-1-1 1 0 0,0 0-1 0 0,-12 13 0 0 0,20-24-415 0 0,-2-9-288 0 0,3 5 49 0 0,1-1 0 0 0,-1 1 0 0 0,0-1 0 0 0,1 1 1 0 0,0 0-1 0 0,0-1 0 0 0,0 1 0 0 0,0 0 0 0 0,0 0 0 0 0,1 0 0 0 0,-1 0 1 0 0,4-4-1 0 0,4-7-1255 0 0,15-17 1 0 0,-2 4-387 0 0,-14 15 1012 0 0,41-57-3672 0 0,-42 61 3998 0 0,1 0 0 0 0,-1 0 0 0 0,1 0 0 0 0,1 1 0 0 0,13-9 0 0 0,-21 15 458 0 0,1 0 1 0 0,-1 0-1 0 0,0 1 1 0 0,1-1-1 0 0,-1 0 0 0 0,1 1 1 0 0,-1-1-1 0 0,1 1 1 0 0,0-1-1 0 0,-1 1 1 0 0,1 0-1 0 0,-1 0 0 0 0,1 0 1 0 0,0 0-1 0 0,-1 0 1 0 0,1 0-1 0 0,2 1 0 0 0,-3-1 46 0 0,-1 1 0 0 0,0-1 0 0 0,1 1 0 0 0,-1-1 0 0 0,0 1 0 0 0,0-1 0 0 0,0 1 0 0 0,1-1 0 0 0,-1 1 0 0 0,0-1 0 0 0,0 1 0 0 0,0-1 0 0 0,0 1 0 0 0,0-1 0 0 0,0 1 0 0 0,0-1-1 0 0,0 2 1 0 0,0-1 110 0 0,0 4 120 0 0,-1 0 0 0 0,1 0 1 0 0,-1 0-1 0 0,0 0 0 0 0,0 0 0 0 0,-1 0 0 0 0,0 0 0 0 0,0 0 0 0 0,-3 6 0 0 0,-2 2 733 0 0,0-1 1 0 0,-11 14-1 0 0,14-20-746 0 0,-22 26 1033 0 0,25-30-1225 0 0,-1 0-1 0 0,-1 0 1 0 0,1 0-1 0 0,0 0 1 0 0,0 0 0 0 0,-1 0-1 0 0,1 0 1 0 0,-1-1 0 0 0,1 0-1 0 0,-4 2 1 0 0,5-3 26 0 0,0-29-1041 0 0,14-13-4567 0 0,-6 17 34 0 0</inkml:trace>
  <inkml:trace contextRef="#ctx0" brushRef="#br0" timeOffset="1">369 22 7367 0 0,'3'3'157'0'0,"7"7"395"0"0,20 16-1 0 0,-25-23 366 0 0,0 0 0 0 0,0 0 0 0 0,0 0 0 0 0,0-1-1 0 0,1 0 1 0 0,-1 0 0 0 0,8 2 0 0 0,12 3 4252 0 0,-20-5-4786 0 0,0-1 1 0 0,0 1 0 0 0,0-1-1 0 0,-1 0 1 0 0,1 0-1 0 0,0-1 1 0 0,0 1-1 0 0,0-1 1 0 0,0 0-1 0 0,1-1 1 0 0,-1 1-1 0 0,-1-1 1 0 0,7-1-1 0 0,-6 1-202 0 0,-1 0-1 0 0,0 0 1 0 0,1 1-1 0 0,-1-1 1 0 0,0 1-1 0 0,1 0 0 0 0,5 1 1 0 0,-6 0-69 0 0,1-1 0 0 0,-1 0 0 0 0,0 0 1 0 0,1 0-1 0 0,-1 0 0 0 0,0-1 0 0 0,1 0 1 0 0,5-1-1 0 0,18-7 140 0 0,-16 5-221 0 0,0 0 0 0 0,0-1 0 0 0,20-11 0 0 0,9-6-1082 0 0,-12 10-3958 0 0,-22 8 2541 0 0,21-9-6471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8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17 12695 0 0,'0'1'3854'0'0,"1"0"-3710"0"0,0 0 0 0 0,0 0 1 0 0,0 0-1 0 0,0-1 0 0 0,0 1 0 0 0,0 0 1 0 0,0 0-1 0 0,0-1 0 0 0,0 1 1 0 0,0-1-1 0 0,0 1 0 0 0,0-1 1 0 0,0 1-1 0 0,0-1 0 0 0,1 0 1 0 0,-1 0-1 0 0,0 1 0 0 0,0-1 1 0 0,0 0-1 0 0,1 0 0 0 0,-1 0 0 0 0,0 0 1 0 0,0 0-1 0 0,1 0 0 0 0,0-1 1 0 0,7-1 89 0 0,0 0 0 0 0,14-5 1 0 0,-1 1 336 0 0,-4 3-70 0 0,22 0 0 0 0,-1 0 38 0 0,-30 2-344 0 0,1 0-1 0 0,-1 1 0 0 0,1 0 0 0 0,-1 1 1 0 0,1 0-1 0 0,-1 0 0 0 0,16 5 0 0 0,-21-5-35 0 0,-1 0 0 0 0,1 0 0 0 0,-1 1 0 0 0,1-1 0 0 0,-1 1 0 0 0,0 0 0 0 0,0 0 0 0 0,1 1 0 0 0,-2-1 0 0 0,1 0 0 0 0,0 1 0 0 0,0 0 0 0 0,-1 0 0 0 0,0 0 0 0 0,1 0 0 0 0,-1 0 0 0 0,0 0 0 0 0,0 0 0 0 0,-1 1 0 0 0,1-1 0 0 0,1 7 0 0 0,0 2 224 0 0,-1-1 0 0 0,-1 1 0 0 0,0-1 0 0 0,-1 1 0 0 0,0 0 0 0 0,0-1-1 0 0,-1 1 1 0 0,-4 17 0 0 0,-5 9 92 0 0,-15 42-1 0 0,23-74-463 0 0,-24 65 37 0 0,-3-1 0 0 0,-3-2 1 0 0,-61 95-1 0 0,84-147-48 0 0,-1-1 0 0 0,-1 0 0 0 0,-1 0 0 0 0,0-1 0 0 0,-23 20 0 0 0,32-32-39 0 0,-1 0 0 0 0,1 0 0 0 0,0-1 0 0 0,-1 1 0 0 0,1-1 0 0 0,-1 0 0 0 0,0 0 1 0 0,1 0-1 0 0,-1-1 0 0 0,0 0 0 0 0,1 1 0 0 0,-1-1 0 0 0,0 0 0 0 0,0 0 0 0 0,1-1 0 0 0,-1 1 0 0 0,0-1 0 0 0,1 0 0 0 0,-5-2 0 0 0,5 2-85 0 0,1 0 0 0 0,0 0 0 0 0,0 0 0 0 0,-1-1 0 0 0,1 1 0 0 0,0-1 0 0 0,0 1 0 0 0,1-1 0 0 0,-1 0 0 0 0,0 0 0 0 0,1 0 0 0 0,-1 0 0 0 0,1 0 0 0 0,-1 0 0 0 0,1 0 0 0 0,-2-5 0 0 0,-1-2-1133 0 0,0-1-1 0 0,-4-14 1 0 0,5 12-230 0 0,1 0 0 0 0,0 0 0 0 0,0 0 0 0 0,1 0 0 0 0,1 0-1 0 0,0 0 1 0 0,1 0 0 0 0,0-1 0 0 0,1 1 0 0 0,0 0 0 0 0,6-17-1 0 0,-6 23 1119 0 0,0 0 0 0 0,1 0 0 0 0,0 1 0 0 0,0-1 0 0 0,1 1 0 0 0,-1 0 1 0 0,1 0-1 0 0,0 0 0 0 0,1 0 0 0 0,5-5 0 0 0,-6 7 530 0 0,1 0 0 0 0,0 0 0 0 0,0 0 0 0 0,0 0 0 0 0,0 1 0 0 0,0 0 0 0 0,0 0 0 0 0,1 0 0 0 0,-1 1 0 0 0,1-1 0 0 0,-1 1 0 0 0,11 0 0 0 0,-5 1 662 0 0,0 0 1 0 0,0 1-1 0 0,0 0 1 0 0,0 0 0 0 0,15 6-1 0 0,52 20 5710 0 0,-62-20-5510 0 0,3 1 1344 0 0,26 16 1 0 0,0 1 206 0 0,-25-16-1618 0 0,-10-4-499 0 0,-1 0 1 0 0,1 0-1 0 0,0-1 0 0 0,0-1 1 0 0,1 0-1 0 0,-1 0 0 0 0,21 2 1 0 0,-30-5-482 0 0,0 0 1 0 0,1 0 0 0 0,-1 0-1 0 0,0 0 1 0 0,0 0 0 0 0,1-1-1 0 0,-1 1 1 0 0,0-1-1 0 0,0 1 1 0 0,0-1 0 0 0,1 1-1 0 0,-1-1 1 0 0,0 1 0 0 0,0-1-1 0 0,0 0 1 0 0,0 0-1 0 0,0 1 1 0 0,0-1 0 0 0,0 0-1 0 0,-1 0 1 0 0,1 0 0 0 0,0 0-1 0 0,0 0 1 0 0,-1 0 0 0 0,1-1-1 0 0,0 1 1 0 0,-1 0-1 0 0,1 0 1 0 0,-1 0 0 0 0,0 0-1 0 0,1-2 1 0 0,0 0-396 0 0,-1-1 1 0 0,0 1-1 0 0,1 0 1 0 0,-1 0-1 0 0,0-1 1 0 0,-1 1-1 0 0,1 0 0 0 0,0-1 1 0 0,-1 1-1 0 0,-1-4 1 0 0,-10-27-8205 0 0,4 17 1359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9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14 4255 0 0,'-4'-2'150'0'0,"1"0"0"0"0,-1 1 0 0 0,1-1-1 0 0,-1 1 1 0 0,0-1 0 0 0,0 1-1 0 0,0 0 1 0 0,0 1 0 0 0,0-1-1 0 0,0 0 1 0 0,0 1 0 0 0,0 0 0 0 0,0 0-1 0 0,0 1 1 0 0,0-1 0 0 0,0 1-1 0 0,-6 1 1 0 0,9-1 36 0 0,0 0 0 0 0,0 0 1 0 0,0 0-1 0 0,0 0 0 0 0,0 0 0 0 0,1 0 0 0 0,-1 0 0 0 0,0 1 1 0 0,0-1-1 0 0,1 0 0 0 0,-1 1 0 0 0,1-1 0 0 0,-1 0 0 0 0,1 1 0 0 0,0-1 1 0 0,-1 0-1 0 0,1 1 0 0 0,0-1 0 0 0,0 1 0 0 0,0-1 0 0 0,0 1 1 0 0,0-1-1 0 0,0 0 0 0 0,1 1 0 0 0,-1-1 0 0 0,1 3 0 0 0,1 5 698 0 0,0 0-1 0 0,6 16 0 0 0,7 6 480 0 0,1 0 1 0 0,38 55-1 0 0,-30-49-584 0 0,21 24 684 0 0,-25-36-452 0 0,19 33 1 0 0,-34-50-840 0 0,-1 0 0 0 0,0 1 0 0 0,0-1 0 0 0,-1 1 0 0 0,0 0 0 0 0,-1 0 0 0 0,0 0-1 0 0,2 15 1 0 0,-4-21-113 0 0,0 0 0 0 0,0 0-1 0 0,-1-1 1 0 0,1 1 0 0 0,-1 0-1 0 0,1 0 1 0 0,-1-1-1 0 0,0 1 1 0 0,0 0 0 0 0,0-1-1 0 0,0 1 1 0 0,0-1 0 0 0,-1 1-1 0 0,-2 2 1 0 0,-2 2 80 0 0,0 0 0 0 0,0-1 0 0 0,-9 7 0 0 0,0 1 40 0 0,7-8-91 0 0,0 1-1 0 0,-1-2 0 0 0,1 1 1 0 0,-1-1-1 0 0,0-1 1 0 0,-1 1-1 0 0,1-2 1 0 0,-1 1-1 0 0,1-1 1 0 0,-1-1-1 0 0,-20 3 0 0 0,1 3 181 0 0,24-6-58 0 0,-1 0 1 0 0,0-1-1 0 0,0 0 1 0 0,-12 2-1 0 0,17-3 157 0 0,3 0 17 0 0,2 1-238 0 0,0 0 0 0 0,1-1 0 0 0,-1 0 0 0 0,0 0-1 0 0,1 0 1 0 0,-1 0 0 0 0,1-1 0 0 0,-1 1 0 0 0,0-1 0 0 0,1 0 0 0 0,-1 0-1 0 0,0-1 1 0 0,5-2 0 0 0,-3 2-20 0 0,1 0 0 0 0,0 0-1 0 0,0 0 1 0 0,13-1 0 0 0,12 3 201 0 0,-12 0-90 0 0,38-4 0 0 0,-39 2-228 0 0,0 0 0 0 0,22 2 0 0 0,-22 1-7 0 0,-1-2-1 0 0,33-4 1 0 0,-38 4-2 0 0,0-1 0 0 0,23 2 0 0 0,-21 1 0 0 0,25-4 0 0 0,-7-4 0 0 0,12-1 0 0 0,-32 7 0 0 0,11-1 0 0 0,1-1 0 0 0,28-6 0 0 0,35-11-5777 0 0,-67 16 2526 0 0,16-4-6945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9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12175 0 0,'0'0'943'0'0,"2"0"-618"0"0,2 3-141 0 0,-1-1-1 0 0,1 0 1 0 0,-1 1-1 0 0,1 0 1 0 0,-1 0-1 0 0,0 0 1 0 0,5 7 0 0 0,18 29 2500 0 0,-7-10-447 0 0,-8-13-449 0 0,-1 0 0 0 0,-1 1 0 0 0,9 22 0 0 0,16 56 794 0 0,10 23-1070 0 0,-43-117-1515 0 0,0 0 3 0 0,-1 1 0 0 0,1-1-1 0 0,-1 0 1 0 0,1 1 0 0 0,0-1 0 0 0,-1 0 0 0 0,1 0 0 0 0,0 1 0 0 0,0-1 0 0 0,0 0-1 0 0,0 0 1 0 0,0 0 0 0 0,0 0 0 0 0,0 0 0 0 0,1 0 0 0 0,0 0 0 0 0,3-10-1079 0 0,-3 0 404 0 0,0 0 0 0 0,-1 1 1 0 0,0-1-1 0 0,0 0 0 0 0,-1 0 0 0 0,-1 0 1 0 0,1 0-1 0 0,-1 0 0 0 0,-4-16 0 0 0,0 11-182 0 0,1 0-1 0 0,-2 0 0 0 0,0 1 1 0 0,0 0-1 0 0,-1 0 1 0 0,-17-23-1 0 0,14 23 853 0 0,1-1 0 0 0,1 0-1 0 0,0 0 1 0 0,1-1 0 0 0,-6-19 0 0 0,12 32 31 0 0,1-1 0 0 0,-1 1 1 0 0,1 0-1 0 0,-1 0 0 0 0,1-1 1 0 0,0 1-1 0 0,0 0 0 0 0,0-1 1 0 0,0 1-1 0 0,1 0 0 0 0,-1 0 1 0 0,1-1-1 0 0,-1 1 0 0 0,1 0 1 0 0,0 0-1 0 0,-1 0 0 0 0,1 0 1 0 0,1-1-1 0 0,-1 2 0 0 0,0-1 1 0 0,0 0-1 0 0,3-3 0 0 0,0 1 125 0 0,1 0 1 0 0,0 0-1 0 0,0 0 0 0 0,0 1 0 0 0,1 0 0 0 0,-1 0 0 0 0,8-3 0 0 0,105-42 4086 0 0,-99 42-3535 0 0,1 0 0 0 0,0 2 0 0 0,0 0 0 0 0,0 1 0 0 0,1 1 0 0 0,29 1 0 0 0,-47 1-594 0 0,-1 0-1 0 0,1 1 1 0 0,0-1 0 0 0,0 0 0 0 0,-1 1 0 0 0,1 0 0 0 0,-1 0 0 0 0,1-1-1 0 0,0 2 1 0 0,-1-1 0 0 0,1 0 0 0 0,-1 0 0 0 0,0 1 0 0 0,0-1 0 0 0,1 1 0 0 0,1 2-1 0 0,-2-2-25 0 0,-1-1 0 0 0,0 1 0 0 0,1 0 0 0 0,-1-1-1 0 0,0 1 1 0 0,0 0 0 0 0,0 0 0 0 0,0 0 0 0 0,-1 0-1 0 0,1 0 1 0 0,-1 0 0 0 0,1 0 0 0 0,-1 0 0 0 0,1 0-1 0 0,-1 0 1 0 0,0 1 0 0 0,0-1 0 0 0,0 0 0 0 0,0 0-1 0 0,-1 0 1 0 0,0 3 0 0 0,-1 6 13 0 0,-2 0-1 0 0,0 0 1 0 0,0-1-1 0 0,-1 1 1 0 0,0-1-1 0 0,-1 0 1 0 0,0 0 0 0 0,0-1-1 0 0,-15 16 1 0 0,16-19-307 0 0,1-1 0 0 0,-1-1 1 0 0,-1 1-1 0 0,1-1 0 0 0,-1 0 0 0 0,0 0 1 0 0,0 0-1 0 0,0-1 0 0 0,0 0 1 0 0,0 0-1 0 0,-1-1 0 0 0,1 0 0 0 0,-1 0 1 0 0,0 0-1 0 0,0-1 0 0 0,1 0 0 0 0,-12 0 1 0 0,-2-3-358 0 0,17 1 424 0 0,0 0 0 0 0,0 1 0 0 0,-1-1 1 0 0,1 1-1 0 0,0 0 0 0 0,0 0 0 0 0,0 0 0 0 0,0 0 1 0 0,0 1-1 0 0,-1-1 0 0 0,-4 3 0 0 0,6-2-551 0 0,1-2 153 0 0,0 1 484 0 0,0-1 1 0 0,1 1 0 0 0,-1-1-1 0 0,1 1 1 0 0,-1-1 0 0 0,1 0-1 0 0,-1 1 1 0 0,1-1 0 0 0,-1 0-1 0 0,1 1 1 0 0,-1-1-1 0 0,0-1 1 0 0,1 2 52 0 0,0 0 0 0 0,0-1 0 0 0,0 1 0 0 0,0 0 0 0 0,0 0-1 0 0,0 0 1 0 0,0-1 0 0 0,0 1 0 0 0,0 0 0 0 0,0 0 0 0 0,0 0 0 0 0,0-1 0 0 0,0 1 0 0 0,0 0-1 0 0,1 0 1 0 0,-1 0 0 0 0,0-1 0 0 0,0 1 0 0 0,0 0 0 0 0,0 0 0 0 0,0 0 0 0 0,0-1 0 0 0,1 1-1 0 0,-1 0 1 0 0,0 0 0 0 0,0 0 0 0 0,0 0 0 0 0,0 0 0 0 0,1 0 0 0 0,-1-1 0 0 0,0 1 0 0 0,0 0-1 0 0,0 0 1 0 0,1 0 0 0 0,-1 0 0 0 0,0 0 0 0 0,0 0 0 0 0,0 0 0 0 0,1 0 0 0 0,-1 0 0 0 0,0 0-1 0 0,0 0 1 0 0,0 0 0 0 0,1 0 0 0 0,-1 0 0 0 0,0 0 0 0 0,0 0 0 0 0,0 0 0 0 0,1 0 0 0 0,-1 0-1 0 0,0 0 1 0 0,0 0 0 0 0,1 1 0 0 0,3-2-4 0 0,0 1 1 0 0,0-1-1 0 0,0 0 0 0 0,-1 0 0 0 0,1 0 0 0 0,0 0 1 0 0,0-1-1 0 0,-1 1 0 0 0,6-4 0 0 0,14-5 119 0 0,-4 4 4 0 0,-6 1-48 0 0,1 2 0 0 0,-1-1 0 0 0,1 2-1 0 0,23-3 1 0 0,-36 5-60 0 0,0 0-1 0 0,0 0 1 0 0,0 1 0 0 0,0-1-1 0 0,0 0 1 0 0,0 0-1 0 0,0 0 1 0 0,0 1 0 0 0,-1-1-1 0 0,1 1 1 0 0,0-1-1 0 0,0 0 1 0 0,1 2 0 0 0,8 3 234 0 0,-9 6 25 0 0,-2-5-141 0 0,1 0 0 0 0,-1 0 0 0 0,-1 0 0 0 0,1 0 0 0 0,-1-1 0 0 0,0 1 0 0 0,0-1-1 0 0,-1 1 1 0 0,-2 4 0 0 0,-7 10 779 0 0,-13 17 0 0 0,-46 53 1443 0 0,-31 45-492 0 0,102-134-1851 0 0,-4 5 32 0 0,0 0 0 0 0,1 0 0 0 0,-1 1-1 0 0,1-1 1 0 0,-3 13 0 0 0,5-9-30 0 0,6-4-4 0 0,-4-5 0 0 0,0-1 0 0 0,0 0 0 0 0,1 1 0 0 0,-1-1 0 0 0,0 0 0 0 0,1 0 0 0 0,-1 0 0 0 0,0 0 0 0 0,1 0 0 0 0,-1 0 0 0 0,0 0 0 0 0,1 0 0 0 0,-1-1 0 0 0,0 1 0 0 0,1 0 0 0 0,-1-1 0 0 0,0 1 0 0 0,2-2 0 0 0,24-14 0 0 0,-22 13 0 0 0,73-55 0 0 0,-32 23 0 0 0,10-13 45 0 0,-22 19-321 0 0,-25 21-992 0 0,-1 0 0 0 0,9-11-1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0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1 6647 0 0,'2'14'514'0'0,"-2"-13"-392"0"0,0 0 0 0 0,1 0 1 0 0,-1 0-1 0 0,0 0 0 0 0,0 0 0 0 0,0 0 1 0 0,0 0-1 0 0,0 0 0 0 0,0 0 1 0 0,0 0-1 0 0,0 0 0 0 0,0 0 1 0 0,-1 0-1 0 0,1 0 0 0 0,0-1 0 0 0,0 1 1 0 0,-1 0-1 0 0,0 2 0 0 0,1-3-68 0 0,-1 0 0 0 0,1 1 1 0 0,0-1-1 0 0,0 1 0 0 0,0-1 0 0 0,-1 0 0 0 0,1 1 0 0 0,0-1 0 0 0,0 0 0 0 0,0 1 0 0 0,0-1 0 0 0,0 1 0 0 0,0-1 0 0 0,0 0 0 0 0,0 1 1 0 0,0-1-1 0 0,0 1 0 0 0,0-1 0 0 0,0 0 0 0 0,0 1 0 0 0,0 0 0 0 0,27 104 6133 0 0,-9 33-2343 0 0,-8-56-3535 0 0,4 1-6069 0 0,-12-66-799 0 0</inkml:trace>
  <inkml:trace contextRef="#ctx0" brushRef="#br0" timeOffset="1">197 416 6191 0 0,'0'0'544'0'0,"8"-3"-432"0"0,-1-2-112 0 0,1-3 0 0 0,5-1 752 0 0,2 5 128 0 0,-7 0 24 0 0,5 1 8 0 0,0-2-416 0 0,2 3-80 0 0,-4 1-24 0 0,-1 1 0 0 0,2 0-392 0 0,-2-2-136 0 0,-1 5 0 0 0,6 1-3008 0 0</inkml:trace>
  <inkml:trace contextRef="#ctx0" brushRef="#br0" timeOffset="2">66 759 6559 0 0,'-2'1'34'0'0,"1"-1"-1"0"0,-1 1 1 0 0,1-1 0 0 0,0 1-1 0 0,-1-1 1 0 0,1 1-1 0 0,-1-1 1 0 0,1 0-1 0 0,-1 0 1 0 0,1 0-1 0 0,-1 0 1 0 0,1 0-1 0 0,-1 0 1 0 0,1 0-1 0 0,-1 0 1 0 0,1-1 0 0 0,-1 1-1 0 0,-2-2 1 0 0,-13-1 1806 0 0,16 3-1418 0 0,0 0 0 0 0,0 0 0 0 0,-10-5 4220 0 0,9 3-3728 0 0,1 1-816 0 0,1 1 0 0 0,0 0 1 0 0,0 0-1 0 0,0-1 0 0 0,0 1 0 0 0,0 0 1 0 0,0 0-1 0 0,0-1 0 0 0,-1 1 1 0 0,1 0-1 0 0,0 0 0 0 0,0-1 0 0 0,0 1 1 0 0,0 0-1 0 0,0-1 0 0 0,0 1 1 0 0,0 0-1 0 0,0 0 0 0 0,0-1 0 0 0,1 1 1 0 0,-1 0-1 0 0,2-3 1278 0 0,-2 2-1278 0 0,0 1 1 0 0,1 0-1 0 0,-1 0 0 0 0,0 0 0 0 0,0 0 1 0 0,1 0-1 0 0,-1 0 0 0 0,0 0 1 0 0,0 0-1 0 0,1-1 0 0 0,-1 1 0 0 0,0 0 1 0 0,1 0-1 0 0,-1 0 0 0 0,17-5 2091 0 0,-1 1 0 0 0,31-4 0 0 0,-27 6-1042 0 0,35-11 0 0 0,61-21 1015 0 0,101-36-1292 0 0,-90 27-692 0 0,-12 4-2248 0 0,-88 30-500 0 0,0 1-4246 0 0,4 1-2447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1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0,'5'16'132'0'0,"4"31"-1"0"0,-5-21 420 0 0,12 108 2467 0 0,-7-42-1658 0 0,10 144 281 0 0,-9-79-380 0 0,-5-3-550 0 0,-3-44 274 0 0,1-86-1480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1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72 6647 0 0,'-31'40'16316'0'0,"34"-41"-17104"0"0,9-4 1891 0 0,0-1 0 0 0,-1-1 0 0 0,0 0 0 0 0,11-9-1 0 0,23-15 476 0 0,-34 26-1133 0 0,-1 1 0 0 0,17-6 0 0 0,-17 8-417 0 0,0-2 1 0 0,-1 0 0 0 0,11-5-1 0 0,-14 9-1690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13 220 3679 0 0,'0'0'284'0'0,"13"-12"4074"0"0,-9 23-726 0 0,-4-10-3502 0 0,0 0 1 0 0,0-1-1 0 0,0 1 0 0 0,0 0 0 0 0,1-1 1 0 0,-1 1-1 0 0,0 0 0 0 0,0-1 1 0 0,0 1-1 0 0,1 0 0 0 0,-1-1 0 0 0,0 1 1 0 0,1 0-1 0 0,-1-1 0 0 0,0 1 0 0 0,1-1 1 0 0,-1 1-1 0 0,1-1 0 0 0,-1 1 0 0 0,1-1 1 0 0,-1 1-1 0 0,1-1 0 0 0,0 0 1 0 0,-1 1-1 0 0,1-1 0 0 0,-1 1 0 0 0,1-1 1 0 0,0 0-1 0 0,-1 0 0 0 0,1 0 0 0 0,0 1 1 0 0,-1-1-1 0 0,1 0 0 0 0,0 0 1 0 0,-1 0-1 0 0,1 0 0 0 0,0 0 0 0 0,0 0 1 0 0,-1 0-1 0 0,1 0 0 0 0,0 0 0 0 0,-1-1 1 0 0,1 1-1 0 0,0 0 0 0 0,4-2-86 0 0,0 0-1 0 0,-1 0 0 0 0,1-1 1 0 0,-1 1-1 0 0,0-1 0 0 0,1 0 1 0 0,-1 0-1 0 0,6-7 1 0 0,18-12-51 0 0,-25 20 18 0 0,-1 0 0 0 0,1 0 0 0 0,0 1 1 0 0,0-1-1 0 0,0 1 0 0 0,0 0 0 0 0,0 0 0 0 0,0 0 0 0 0,0 0 0 0 0,0 0 0 0 0,0 1 0 0 0,0 0 0 0 0,1-1 0 0 0,-1 1 0 0 0,0 0 0 0 0,0 1 0 0 0,0-1 1 0 0,1 0-1 0 0,-1 1 0 0 0,0 0 0 0 0,0 0 0 0 0,4 1 0 0 0,-2 0 300 0 0,0 0 0 0 0,0 1 0 0 0,0 0 0 0 0,0 0 0 0 0,0 0 0 0 0,-1 0 0 0 0,1 1 0 0 0,-1 0 0 0 0,0 0 0 0 0,0 0 0 0 0,4 6 0 0 0,-4-4-1 0 0,1 1 0 0 0,-1 0 0 0 0,-1 1 0 0 0,1-1 0 0 0,-1 1 0 0 0,-1 0 1 0 0,3 8-1 0 0,0 11 202 0 0,-2 0 1 0 0,0 0-1 0 0,-3 46 1 0 0,0-46-455 0 0,-1 52 537 0 0,-3 0-1 0 0,-18 97 1 0 0,20-166-533 0 0,0 0 0 0 0,-1 0 1 0 0,0 0-1 0 0,-1 0 0 0 0,0 0 0 0 0,0-1 0 0 0,-1 1 0 0 0,-1-1 0 0 0,-10 14 1 0 0,13-19-68 0 0,-1 0 1 0 0,1-1-1 0 0,-1 1 1 0 0,0-1 0 0 0,0 0-1 0 0,0 0 1 0 0,0-1 0 0 0,-1 1-1 0 0,1-1 1 0 0,-1 0 0 0 0,1 0-1 0 0,-1 0 1 0 0,0-1 0 0 0,0 1-1 0 0,0-1 1 0 0,0-1 0 0 0,0 1-1 0 0,0-1 1 0 0,0 1-1 0 0,0-1 1 0 0,0-1 0 0 0,-7 0-1 0 0,5 0-7 0 0,1-1-1 0 0,-1 1 0 0 0,0-1 0 0 0,0-1 0 0 0,1 1 0 0 0,-1-1 1 0 0,1 0-1 0 0,0-1 0 0 0,0 0 0 0 0,-11-8 0 0 0,14 9 33 0 0,0 1 0 0 0,1-1 0 0 0,-1 0 0 0 0,1 0 0 0 0,-1 0 0 0 0,1 0 0 0 0,0 0 0 0 0,0 0 0 0 0,1-1 0 0 0,-1 1 0 0 0,1-1 0 0 0,0 1 0 0 0,0-1 0 0 0,0 0 0 0 0,0 0 0 0 0,0 1 0 0 0,1-1 0 0 0,0 0 0 0 0,-1 0 0 0 0,2 1 0 0 0,-1-1 0 0 0,1-4 0 0 0,3-10 193 0 0,0 0 0 0 0,2 0 0 0 0,0 1 0 0 0,1 0 0 0 0,15-28 0 0 0,57-75 1445 0 0,-54 88-1596 0 0,1 2-1 0 0,2 1 1 0 0,1 1 0 0 0,1 1 0 0 0,1 2-1 0 0,47-29 1 0 0,77-52-62 0 0,-143 98 0 0 0,0 1 0 0 0,0 1 0 0 0,26-10 0 0 0,10-5 0 0 0,11-14 0 0 0,-45 25 0 0 0,0 1 0 0 0,0 1 0 0 0,1 0 0 0 0,0 1 0 0 0,0 1 0 0 0,23-6 0 0 0,-37 11-236 0 0,1 1-1 0 0,-1-1 1 0 0,1 0 0 0 0,-1 1 0 0 0,1-1-1 0 0,-1 0 1 0 0,0 0 0 0 0,1 0-1 0 0,1-1 1 0 0</inkml:trace>
  <inkml:trace contextRef="#ctx0" brushRef="#br0" timeOffset="1">714 0 11287 0 0,'-61'283'11763'0'0,"52"-251"-11028"0"0,-33 109 1759 0 0,2-24-1069 0 0,-6 13-365 0 0,34-104-983 0 0,-30 48 0 0 0,30-54-404 0 0,5-11-220 0 0,6-9 491 0 0,1 0 1 0 0,0 0-1 0 0,0 0 1 0 0,0 0 0 0 0,0 0-56 0 0,1-42-17810 0 0</inkml:trace>
  <inkml:trace contextRef="#ctx0" brushRef="#br0" timeOffset="2">658 573 5959 0 0,'0'0'458'0'0,"4"4"-301"0"0,17 17-485 0 0,-10-9 1716 0 0,1-1-1 0 0,0 0 0 0 0,1 0 0 0 0,0-2 1 0 0,26 16-1 0 0,-16-15 1786 0 0,41 14-1 0 0,-55-22-2706 0 0,0 0 0 0 0,-1 0-1 0 0,1-1 1 0 0,0 0-1 0 0,0 0 1 0 0,0-1 0 0 0,0-1-1 0 0,13-1 1 0 0,-11 0-229 0 0,10-2 405 0 0,21-6 0 0 0,-35 8-566 0 0,1-1-1 0 0,-1 0 0 0 0,0-1 1 0 0,0 1-1 0 0,0-1 1 0 0,8-7-1 0 0,-6 4-278 0 0,1 0 0 0 0,-2-1 0 0 0,1 0 0 0 0,-1 0 0 0 0,0-1 0 0 0,-1 0 0 0 0,0-1 0 0 0,10-17 0 0 0,-1-9-1874 0 0,-2-3-3751 0 0,-3-4-1700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2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41 146 5727 0 0,'-16'-64'531'0'0,"-8"-17"16249"0"0,24 97-15763 0 0,8 37 489 0 0,7 30-652 0 0,-11-71-3320 0 0,0 0 0 0 0,7 17 0 0 0</inkml:trace>
  <inkml:trace contextRef="#ctx0" brushRef="#br0" timeOffset="1">626 633 8431 0 0,'-2'-3'374'0'0,"0"-1"0"0"0,0 1 0 0 0,1-1 0 0 0,-1 1-1 0 0,1-1 1 0 0,0 0 0 0 0,0 1 0 0 0,0-1 0 0 0,1 0-1 0 0,0 0 1 0 0,-1 1 0 0 0,1-1 0 0 0,0 0 0 0 0,1 0-1 0 0,-1 0 1 0 0,2-4 0 0 0,-1 5-29 0 0,0-1 0 0 0,0 0 0 0 0,1 1 0 0 0,0-1 1 0 0,0 1-1 0 0,0-1 0 0 0,0 1 0 0 0,1 0 0 0 0,-1 0 0 0 0,1 0 0 0 0,0 0 0 0 0,-1 0 1 0 0,5-2-1 0 0,6-4 383 0 0,0 0 0 0 0,14-7 1 0 0,-20 12-430 0 0,10-4 446 0 0,21-8 1 0 0,-19 9-524 0 0,19-11 1 0 0,-36 17-331 0 0,75-44-297 0 0,-45 24-6169 0 0,-16 9-714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2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16 4199 0 0,'-24'1'6905'0'0,"24"-1"-6751"0"0,0 0 0 0 0,0 1 1 0 0,0-1-1 0 0,0 1 463 0 0,0 0-463 0 0,-1 7-124 0 0,0 6 980 0 0,1 0 0 0 0,0 0 0 0 0,1 0 0 0 0,4 25 0 0 0,18 57 1597 0 0,-11-51-1419 0 0,7 29 428 0 0,38 172 1649 0 0,-46-190-2805 0 0,12 62 287 0 0,9 142 0 0 0,-31-258-728 0 0,-1 1 1 0 0,0 0-1 0 0,0 0 0 0 0,0-1 1 0 0,-1 1-1 0 0,1 0 1 0 0,-1 0-1 0 0,1-1 0 0 0,-1 1 1 0 0,0 0-1 0 0,0-1 1 0 0,0 1-1 0 0,-1-1 0 0 0,1 0 1 0 0,0 1-1 0 0,-1-1 1 0 0,-2 3-1 0 0,3-4 380 0 0,-2-2-278 0 0,-1-1-94 0 0,0 0-1 0 0,0 0 1 0 0,0-1 0 0 0,0 1-1 0 0,1-1 1 0 0,-1 0 0 0 0,1 0-1 0 0,0 0 1 0 0,-1 0 0 0 0,1-1-1 0 0,1 1 1 0 0,-1-1 0 0 0,0 0-1 0 0,1 0 1 0 0,0 0 0 0 0,0 0-1 0 0,-3-7 1 0 0,-2-9-166 0 0,0-1 0 0 0,-6-27 0 0 0,5 9-892 0 0,2 0 0 0 0,1-1 0 0 0,1-40 1 0 0,4 49-1262 0 0,2 0 0 0 0,1 1 1 0 0,1 0-1 0 0,12-46 1 0 0,-8 51 414 0 0,3-15-382 0 0,1 1-1 0 0,20-39 1 0 0,-29 71 2132 0 0,11-23 276 0 0,1 1 1 0 0,28-40-1 0 0,-25 47 1563 0 0,1 0 0 0 0,1 1-1 0 0,45-36 1 0 0,-54 48-874 0 0,0 2-1 0 0,1-1 1 0 0,0 2 0 0 0,1-1-1 0 0,13-4 1 0 0,1 2 920 0 0,39-8 1 0 0,-56 15-1419 0 0,-1 1 0 0 0,1 0 1 0 0,-1 1-1 0 0,1 0 1 0 0,-1 0-1 0 0,11 3 1 0 0,55 13 2103 0 0,-65-14-2120 0 0,-5-1-224 0 0,-1 1 0 0 0,1-1-1 0 0,-1 1 1 0 0,0 0-1 0 0,0 0 1 0 0,1 0-1 0 0,-1 0 1 0 0,-1 1-1 0 0,1 0 1 0 0,0 0-1 0 0,-1 0 1 0 0,1 0 0 0 0,-1 0-1 0 0,4 6 1 0 0,-4-4 0 0 0,0 0-1 0 0,0 0 1 0 0,0 1 0 0 0,-1-1 0 0 0,0 1 0 0 0,0 0 0 0 0,0 0 0 0 0,-1 0 0 0 0,2 11 0 0 0,-2-3-58 0 0,-1 0 0 0 0,0 1 0 0 0,-1-1 0 0 0,-1 0 0 0 0,0 0 0 0 0,-1 0 0 0 0,-1 0 0 0 0,-7 21 0 0 0,-4-3-1112 0 0,14-30 813 0 0,0-1 0 0 0,1 0 0 0 0,-1 1 0 0 0,0-1 0 0 0,0 0 0 0 0,0 0 0 0 0,0 0 0 0 0,0 0 0 0 0,0 1 0 0 0,0-1 1 0 0,0-1-1 0 0,0 1 0 0 0,0 0 0 0 0,-1 0 0 0 0,1 0 0 0 0,0-1 0 0 0,-1 1 0 0 0,1 0 0 0 0,-2 0 0 0 0,-18-25-9659 0 0,19 20 9085 0 0,0-1 0 0 0,-3-5-1 0 0,3 4 39 0 0,0 1-1 0 0,0 0 1 0 0,-1-1-1 0 0,0 1 0 0 0,0 0 1 0 0,-1 1-1 0 0,-7-9 0 0 0,9 14 1031 0 0,1 0 0 0 0,-1 1 0 0 0,0 0 0 0 0,1-1 0 0 0,-1 1 0 0 0,1 0 0 0 0,-1 0 0 0 0,1 0 0 0 0,-2 3 0 0 0,-13 28 4654 0 0,-16 46 0 0 0,14-32-1467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3247 0 0,'-2'0'16'0'0,"1"1"-1"0"0,0-1 1 0 0,0 0-1 0 0,-1 1 1 0 0,1 0-1 0 0,0-1 1 0 0,0 1-1 0 0,-1 0 1 0 0,1-1-1 0 0,0 1 0 0 0,0 0 1 0 0,0 0-1 0 0,0 0 1 0 0,0 0-1 0 0,0 0 1 0 0,0 0-1 0 0,1 0 1 0 0,-1 1-1 0 0,0-1 1 0 0,-1 2-1 0 0,1 2 31 0 0,0 0 0 0 0,0-1 0 0 0,0 1 0 0 0,-1 9-1 0 0,-1 10 1933 0 0,1-7-370 0 0,0 0 0 0 0,2 0 0 0 0,-1 0 0 0 0,2 0-1 0 0,1 0 1 0 0,4 26 0 0 0,-3-31-899 0 0,0 1-1 0 0,0-1 1 0 0,1 0-1 0 0,1 0 1 0 0,0 0 0 0 0,1-1-1 0 0,12 21 1 0 0,-13-25-346 0 0,1-1 0 0 0,-1 1 1 0 0,1-1-1 0 0,0 0 1 0 0,0-1-1 0 0,1 1 0 0 0,-1-1 1 0 0,1-1-1 0 0,1 1 0 0 0,-1-1 1 0 0,0 0-1 0 0,1-1 0 0 0,8 3 1 0 0,-7-3-129 0 0,0-1 0 0 0,0 0 0 0 0,1-1 1 0 0,-1 0-1 0 0,0 0 0 0 0,1-1 0 0 0,17-1 0 0 0,-13-1 92 0 0,-1-1-1 0 0,1-1 0 0 0,-1 1 1 0 0,22-11-1 0 0,73-38 1083 0 0,-68 30-1375 0 0,-22 13-30 0 0,-1-1 0 0 0,0-1 1 0 0,-1 0-1 0 0,16-14 0 0 0,72-61-4 0 0,-100 83-61 0 0,-1 0 1 0 0,0-1-1 0 0,0 1 1 0 0,0-1-1 0 0,-1 0 1 0 0,1 0-1 0 0,-1 0 1 0 0,0 0-1 0 0,0 0 1 0 0,0 0-1 0 0,0 0 0 0 0,-1-1 1 0 0,0 1-1 0 0,0-1 1 0 0,0 1-1 0 0,0-1 1 0 0,-1 1-1 0 0,0-1 1 0 0,0 1-1 0 0,0-1 1 0 0,-1-7-1 0 0,0-5-2235 0 0,4 0-4687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 5471 0 0,'0'0'416'0'0,"1"-1"-149"0"0,1-3 40 0 0,0 0 1 0 0,0 0-1 0 0,0 0 0 0 0,0 0 0 0 0,1-5 0 0 0,9-17 1241 0 0,-9 22-964 0 0,0 0 1 0 0,1 0-1 0 0,-1 0 1 0 0,1 0 0 0 0,0 1-1 0 0,0-1 1 0 0,0 1-1 0 0,1 0 1 0 0,-1 1-1 0 0,1-1 1 0 0,5-2 0 0 0,12-7 756 0 0,-8 4-261 0 0,20-8 0 0 0,3-1 53 0 0,-14 5-176 0 0,34-11 0 0 0,-22 10-2090 0 0,-1-3-4560 0 0,-12 4-1302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4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0 5671 0 0,'-2'4'69'0'0,"1"-1"-1"0"0,0 0 0 0 0,1 1 0 0 0,-1 0 0 0 0,1-1 1 0 0,-1 1-1 0 0,1-1 0 0 0,0 1 0 0 0,0 0 1 0 0,1 4-1 0 0,10 39 1352 0 0,-3-17 497 0 0,0 3-385 0 0,9 60 1488 0 0,13 418 6159 0 0,-37-219-4918 0 0,7-243-3502 0 0,1-29-820 0 0,-1-15-445 0 0,6-77-7291 0 0,-5 55 3793 0 0,1-10-2987 0 0</inkml:trace>
  <inkml:trace contextRef="#ctx0" brushRef="#br0" timeOffset="1">296 506 3223 0 0,'0'1'240'0'0,"-4"13"-195"0"0,2-8 349 0 0,0 0 0 0 0,0 0 0 0 0,0 0 0 0 0,-4 6 0 0 0,-39 81 8415 0 0,1-3-3782 0 0,30-65-4168 0 0,0-1 1 0 0,-2 0 0 0 0,-1-1-1 0 0,-1-1 1 0 0,-1 0 0 0 0,-37 31-1 0 0,38-40-431 0 0,18-13-429 0 0,-1 0-1 0 0,1 0 1 0 0,0 0-1 0 0,0 0 1 0 0,-1 0-1 0 0,1 0 1 0 0,0 0-1 0 0,-1 0 1 0 0,1 0 0 0 0,0 0-1 0 0,-1 0 1 0 0,1 0-1 0 0,0 0 1 0 0,0 0-1 0 0,-1 0 1 0 0,1 0-1 0 0,0 0 1 0 0,0 0-1 0 0,-1-1 1 0 0,1 1-1 0 0,0 0 1 0 0,0 0 0 0 0,-1 0-1 0 0,1 0 1 0 0,0-1-1 0 0,0 1 1 0 0,-1 0-1 0 0,1 0 1 0 0,0-1-1 0 0,0 1 1 0 0,0 0-1 0 0,0 0 1 0 0,-1-1-1 0 0,-4-8-335 0 0,4 6 161 0 0,1-1-1 0 0,-1 1 0 0 0,1-1 0 0 0,-1 0 0 0 0,1 1 0 0 0,0-1 0 0 0,1 1 0 0 0,-1-1 1 0 0,1 0-1 0 0,0 1 0 0 0,-1-1 0 0 0,1 1 0 0 0,1-1 0 0 0,-1 1 0 0 0,0 0 0 0 0,1-1 0 0 0,0 1 1 0 0,3-5-1 0 0,4-4-739 0 0,1-1-1 0 0,21-19 1 0 0,-20 21 788 0 0,1 1-1 0 0,0 0 1 0 0,1 1-1 0 0,-1 1 1 0 0,2 0-1 0 0,-1 1 0 0 0,1 0 1 0 0,1 1-1 0 0,-1 1 1 0 0,28-7-1 0 0,-18 7 1070 0 0,0 1-1 0 0,1 2 0 0 0,-1 0 0 0 0,0 2 1 0 0,1 0-1 0 0,27 5 0 0 0,-44-3-297 0 0,0 0 1 0 0,0 0-1 0 0,-1 0 0 0 0,1 1 0 0 0,14 7 1 0 0,2 3-2475 0 0,-7-4-3850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4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45 4319 0 0,'-45'3'332'0'0,"30"2"-222"0"0,14-5-108 0 0,-17 9 5902 0 0,22-10-5458 0 0,-1 1 0 0 0,1-1 0 0 0,-1 0 0 0 0,1 0 0 0 0,6-3 0 0 0,0 0 80 0 0,69-16 2185 0 0,-18 6-1357 0 0,-47 10-1015 0 0,0 0 0 0 0,0 2 0 0 0,0-1 1 0 0,0 2-1 0 0,0 0 0 0 0,0 0 0 0 0,0 1 0 0 0,0 1 1 0 0,22 4-1 0 0,-34-4-291 0 0,-1-1 1 0 0,1 1-1 0 0,0 0 0 0 0,0 0 1 0 0,0-1-1 0 0,0 1 1 0 0,0 1-1 0 0,-1-1 1 0 0,1 0-1 0 0,-1 0 0 0 0,1 1 1 0 0,-1-1-1 0 0,1 1 1 0 0,-1-1-1 0 0,0 1 0 0 0,1-1 1 0 0,-1 1-1 0 0,0 0 1 0 0,0 0-1 0 0,0-1 0 0 0,-1 1 1 0 0,1 0-1 0 0,0 0 1 0 0,-1 0-1 0 0,1 0 1 0 0,-1 0-1 0 0,0 0 0 0 0,1 0 1 0 0,-1 0-1 0 0,0 3 1 0 0,-1 1 78 0 0,1 0 1 0 0,-1 0 0 0 0,0 0-1 0 0,0-1 1 0 0,-1 1 0 0 0,1 0-1 0 0,-1-1 1 0 0,-1 1-1 0 0,-3 6 1 0 0,-11 30 341 0 0,13-31-388 0 0,0-1 0 0 0,-9 18 0 0 0,2-9-617 0 0,3-5 1107 0 0,-17 24 0 0 0,4-16-3012 0 0,18-20 1176 0 0,-1 0-1 0 0,1 1 1 0 0,0-2-1 0 0,-1 1 1 0 0,-6 2-1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5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4143 0 0,'0'0'319'0'0,"4"-7"597"0"0,-2 7-876 0 0,-1 0 1 0 0,0 1-1 0 0,1-2 0 0 0,-1 1 1 0 0,0 0-1 0 0,0 0 1 0 0,1 0-1 0 0,-1-1 0 0 0,0 1 1 0 0,1 0-1 0 0,-1-1 0 0 0,0 1 1 0 0,0-1-1 0 0,0 0 0 0 0,0 1 1 0 0,2-2-1 0 0,20-17 712 0 0,-14 11-633 0 0,-7 5-288 0 0,0-1-1 0 0,0 1 1 0 0,0 0-1 0 0,-1 0 1 0 0,1-1 0 0 0,-1 1-1 0 0,1-1 1 0 0,-1 0-1 0 0,-1 1 1 0 0,1-1-1 0 0,0-5 1 0 0,0 7-20 0 0,1-13-1845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5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4287 0 0,'9'131'1071'0'0,"36"348"11880"0"0,-45-479-12940 0 0,2 14 591 0 0,0 0-1 0 0,1 0 0 0 0,0 0 1 0 0,6 13-1 0 0,-8-24-407 0 0,1 1 0 0 0,0-1 0 0 0,0 0 0 0 0,0 1 0 0 0,0-1-1 0 0,0 0 1 0 0,1-1 0 0 0,4 6 0 0 0,-5-6-111 0 0,0-1-1 0 0,0 0 1 0 0,0 0 0 0 0,0 0-1 0 0,0 0 1 0 0,0 0-1 0 0,0 0 1 0 0,1 0 0 0 0,-1 0-1 0 0,0-1 1 0 0,0 0-1 0 0,1 1 1 0 0,-1-1 0 0 0,0 0-1 0 0,4 0 1 0 0,-2 0-66 0 0,-1-1 1 0 0,0 0-1 0 0,0 0 1 0 0,1 0-1 0 0,-1 0 1 0 0,0 0 0 0 0,0-1-1 0 0,0 1 1 0 0,-1-1-1 0 0,1 0 1 0 0,0 1-1 0 0,0-2 1 0 0,-1 1-1 0 0,1 0 1 0 0,-1 0-1 0 0,0-1 1 0 0,0 1-1 0 0,0-1 1 0 0,2-3-1 0 0,4-7-36 0 0,-1 0 0 0 0,12-27-1 0 0,-14 28 30 0 0,18-50-395 0 0,-2-1 0 0 0,14-80-1 0 0,-18 44-513 0 0,-12 63-81 0 0,18-70 0 0 0,-18 86 815 0 0,-4 15 131 0 0,0 1-1 0 0,0 0 0 0 0,1-1 0 0 0,-1 1 0 0 0,1 0 0 0 0,0 0 1 0 0,2-4-1 0 0,-3 6 262 0 0,1 18 35 0 0,2 22 334 0 0,-1 63 0 0 0,-2-35-308 0 0,-1-61-272 0 0,0 2-13 0 0,0 1-1 0 0,0-1 1 0 0,1 0 0 0 0,0 1-1 0 0,1-1 1 0 0,-1 0 0 0 0,5 9-1 0 0,-6-15-641 0 0,5-1-758 0 0</inkml:trace>
  <inkml:trace contextRef="#ctx0" brushRef="#br0" timeOffset="1">411 49 3223 0 0,'0'-2'273'0'0,"0"0"-1"0"0,0 0 1 0 0,0 0-1 0 0,0 1 1 0 0,0-1-1 0 0,1 0 1 0 0,-1 0-1 0 0,1 0 1 0 0,-1 0-1 0 0,1 1 1 0 0,-1-1-1 0 0,1 0 1 0 0,0 1-1 0 0,0-1 1 0 0,0 0-1 0 0,0 1 1 0 0,0-1-1 0 0,1 1 1 0 0,-1-1-1 0 0,0 1 1 0 0,1 0-1 0 0,-1 0 1 0 0,0 0-1 0 0,1-1 1 0 0,0 1-1 0 0,-1 1 1 0 0,1-1-1 0 0,0 0 1 0 0,-1 0-1 0 0,1 0 1 0 0,0 1-1 0 0,0-1 1 0 0,-1 1-1 0 0,5-1 1 0 0,4 1 995 0 0,-7 0-892 0 0,-1-1 0 0 0,1 1 0 0 0,-1 0 0 0 0,1 0 1 0 0,-1 1-1 0 0,1-1 0 0 0,-1 0 0 0 0,5 2 0 0 0,12 7 886 0 0,-1 1 0 0 0,20 14 0 0 0,-6-3-292 0 0,-29-19-758 0 0,-2-2-196 0 0,0 0 1 0 0,0 0-1 0 0,0 1 1 0 0,0-1-1 0 0,0 0 1 0 0,0 1-1 0 0,0-1 1 0 0,0 1-1 0 0,0-1 1 0 0,0 1-1 0 0,1 1 1 0 0,3 1 18 0 0,29 11 128 0 0,-27-12-190 0 0,-5-1-144 0 0,-1-1 74 0 0,6 2-1484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2847 0 0,'2'0'214'0'0,"4"1"-236"0"0,1-1 182 0 0,-1 1 0 0 0,1 0-1 0 0,0 0 1 0 0,-1 1 0 0 0,1 0 0 0 0,-1 0-1 0 0,0 1 1 0 0,8 3 0 0 0,-11-4-28 0 0,-1 0 1 0 0,1 0-1 0 0,0 0 1 0 0,-1 1-1 0 0,0-1 1 0 0,1 0-1 0 0,-1 1 1 0 0,0 0-1 0 0,0-1 1 0 0,-1 1-1 0 0,1 0 1 0 0,0 0-1 0 0,1 5 1 0 0,0 2 184 0 0,0 0 0 0 0,-1 0 0 0 0,1 12 0 0 0,-3-19-251 0 0,0 7 78 0 0,0 0 1 0 0,0 0-1 0 0,-1 1 0 0 0,-1-1 1 0 0,-4 16-1 0 0,3-10-39 0 0,-27 84 370 0 0,15-56-364 0 0,7-16-23 0 0,-2 1 0 0 0,-1-2-1 0 0,-16 30 1 0 0,26-55-597 0 0</inkml:trace>
  <inkml:trace contextRef="#ctx0" brushRef="#br0" timeOffset="1">170 186 2359 0 0,'2'4'56'0'0,"-1"-1"0"0"0,1 1 0 0 0,-1-1 0 0 0,1 1-1 0 0,-1 0 1 0 0,0 0 0 0 0,-1-1 0 0 0,1 1-1 0 0,-1 0 1 0 0,1 0 0 0 0,-1 0 0 0 0,0 0 0 0 0,-1 0-1 0 0,1 0 1 0 0,-1-1 0 0 0,1 1 0 0 0,-3 4-1 0 0,3-5 172 0 0,-1 1-1 0 0,1-1 0 0 0,0 0 0 0 0,0 0 0 0 0,0 0 1 0 0,0 0-1 0 0,1 6 0 0 0,0-5 27 0 0,0 0 1 0 0,-1-1-1 0 0,0 1 1 0 0,0 0 0 0 0,0 4-1 0 0,0-7-148 0 0,0 1-1 0 0,0 0 1 0 0,0-1 0 0 0,0 1-1 0 0,0 0 1 0 0,1-1 0 0 0,-1 1 0 0 0,1-1-1 0 0,-1 1 1 0 0,1 0 0 0 0,0-1-1 0 0,-1 0 1 0 0,1 1 0 0 0,1 1-1 0 0,-1-2 10 0 0,0 1 335 0 0,0-1-38 0 0,14 5 373 0 0,-13-5-473 0 0,0-2-30 0 0,3-2-154 0 0,1 0 0 0 0,-1 0 0 0 0,0 0-1 0 0,-1-1 1 0 0,1 0 0 0 0,-1 0 0 0 0,1 0 0 0 0,-1 0 0 0 0,-1-1 0 0 0,1 1 0 0 0,0-1-1 0 0,2-7 1 0 0,2 0-14 0 0,-2 0-1 0 0,0-1 1 0 0,0 0-1 0 0,4-17 1 0 0,-3 4-63 0 0,-4 12-15 0 0,1-1 1 0 0,1 1-1 0 0,0 0 0 0 0,12-22 1 0 0,-13 28 754 0 0,0 20-335 0 0,-4-9-378 0 0,20 83 1223 0 0,-3-8-184 0 0,-14-66-942 0 0,9 27 63 0 0,-11-37-220 0 0,0 2 8 0 0,11 5-14 0 0,8 1-4771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6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4895 0 0,'-1'2'375'0'0,"-7"20"789"0"0,-7 42 1 0 0,14-57-341 0 0,0 1 1 0 0,0-1 0 0 0,1 1 0 0 0,0 0 0 0 0,0-1-1 0 0,1 1 1 0 0,0-1 0 0 0,0 1 0 0 0,1-1-1 0 0,2 8 1 0 0,-2-12-540 0 0,-1 0-1 0 0,1 0 0 0 0,-1 0 1 0 0,1 0-1 0 0,0 0 1 0 0,0-1-1 0 0,1 1 0 0 0,-1-1 1 0 0,0 1-1 0 0,1-1 0 0 0,0 0 1 0 0,-1 0-1 0 0,1 0 1 0 0,0 0-1 0 0,0 0 0 0 0,0-1 1 0 0,4 2-1 0 0,-2-1 46 0 0,0 0-1 0 0,0-1 1 0 0,1 0-1 0 0,-1 0 1 0 0,1 0 0 0 0,-1-1-1 0 0,1 0 1 0 0,-1 0-1 0 0,11-1 1 0 0,-4-1-41 0 0,0 0 1 0 0,0-1-1 0 0,0 0 1 0 0,-1-1 0 0 0,1 0-1 0 0,-1-1 1 0 0,0 0-1 0 0,0-1 1 0 0,-1-1-1 0 0,20-14 1 0 0,-28 19-266 0 0,1 0 13 0 0,0-1 0 0 0,0 0-1 0 0,0 1 1 0 0,0 0-1 0 0,0 0 1 0 0,1 0-1 0 0,-1 0 1 0 0,1 0-1 0 0,0 0 1 0 0,-1 1-1 0 0,1 0 1 0 0,0 0 0 0 0,4-1-1 0 0,-6 2-24 0 0,-1-1 1 0 0,1 1-1 0 0,0-1 1 0 0,0 0-1 0 0,0 0 0 0 0,-1 0 1 0 0,1 0-1 0 0,0 0 0 0 0,-1 0 1 0 0,1 0-1 0 0,-1 0 1 0 0,0-1-1 0 0,1 1 0 0 0,-1 0 1 0 0,2-3-1 0 0,-2 2-136 0 0,1 0 1 0 0,0 0-1 0 0,0 0 0 0 0,0 0 1 0 0,0 0-1 0 0,3-1 0 0 0</inkml:trace>
  <inkml:trace contextRef="#ctx0" brushRef="#br0" timeOffset="1">283 125 8463 0 0,'-18'71'612'0'0,"3"-11"2108"0"0,-44 114-1 0 0,37-121-1280 0 0,-3-2-1 0 0,-3 0 1 0 0,-46 65 0 0 0,66-104-1336 0 0,6-9-140 0 0,0 0 1 0 0,0 1-1 0 0,0-1 0 0 0,-1 0 1 0 0,1 0-1 0 0,-1-1 1 0 0,1 1-1 0 0,-1 0 1 0 0,0-1-1 0 0,-7 5 1 0 0</inkml:trace>
  <inkml:trace contextRef="#ctx0" brushRef="#br0" timeOffset="2">403 593 5959 0 0,'13'-4'198'0'0,"-1"1"0"0"0,1 1-1 0 0,0 0 1 0 0,17-1 0 0 0,54 4 3818 0 0,4-1 1025 0 0,-38-2-2522 0 0,-27 2-1374 0 0,0-1-1 0 0,-1-1 0 0 0,1-1 0 0 0,24-7 1 0 0,-44 9-1043 0 0,1 0 145 0 0,1 0 0 0 0,-1-1 1 0 0,0 1-1 0 0,0-1 0 0 0,1 0 0 0 0,-1 0 1 0 0,-1 0-1 0 0,1-1 0 0 0,6-5 0 0 0,-7 7-152 0 0,-1-1 0 0 0,0-1-1 0 0,1 1 1 0 0,-1 0-1 0 0,0-1 1 0 0,0 1-1 0 0,0-1 1 0 0,-1 1 0 0 0,1-1-1 0 0,-1 0 1 0 0,1 0-1 0 0,-1 0 1 0 0,0 0 0 0 0,1-4-1 0 0,0-3 7 0 0,0 1 0 0 0,-1-1-1 0 0,-1 0 1 0 0,1 1 0 0 0,-2-13 0 0 0,-2-8-4397 0 0,2 17 525 0 0,-2-16-5151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6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12 5495 0 0,'4'-3'488'0'0,"-6"-6"1720"0"0,0 18-1032 0 0,1 0 400 0 0,-2-14-1336 0 0,-1-6-32 0 0,1 27-6872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7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311 172 3023 0 0,'0'0'4'0'0,"0"1"0"0"0,0-1 0 0 0,-1 0 0 0 0,1 0 0 0 0,0 0 0 0 0,-1 1 0 0 0,1-1 0 0 0,0 0-1 0 0,-1 0 1 0 0,1 0 0 0 0,0 0 0 0 0,-1 0 0 0 0,1 0 0 0 0,-1 0 0 0 0,1 1 0 0 0,0-1 0 0 0,-1 0-1 0 0,1-1 1 0 0,-1 1 0 0 0,1 0 0 0 0,0 0 0 0 0,-1 0 0 0 0,1 0 0 0 0,0 0 0 0 0,-1 0 0 0 0,1 0 0 0 0,0 0-1 0 0,-1-1 1 0 0,1 1 0 0 0,-1 0 0 0 0,1-1 83 0 0,1 1 0 0 0,-1-1-1 0 0,1 1 1 0 0,-1-1 0 0 0,1 1 0 0 0,0-1-1 0 0,-1 1 1 0 0,1 0 0 0 0,-1-1 0 0 0,1 1-1 0 0,0 0 1 0 0,-1 0 0 0 0,1-1 0 0 0,0 1 0 0 0,-1 0-1 0 0,1 0 1 0 0,0 0 0 0 0,-1 0 0 0 0,1 0-1 0 0,1 0 1 0 0,100-15 9139 0 0,2-5-3465 0 0,-44 9-3575 0 0,97-31 2419 0 0,8-1-862 0 0,-55 20-1719 0 0,-85 14-2540 0 0,-25 9 489 0 0,0 0 0 0 0,1 0 1 0 0,-1 0-1 0 0,0 0 0 0 0,0 0 1 0 0,0 0-1 0 0,0 0 0 0 0,0 0 0 0 0,0 0 1 0 0,0 0-1 0 0,0 0 0 0 0,0 0 1 0 0,-16-3-3248 0 0,1 5 1878 0 0,0 1-1 0 0,1 1 1 0 0,-1 0 0 0 0,1 1 0 0 0,0 1-1 0 0,-21 11 1 0 0,-13 5-1245 0 0,5-6 605 0 0,-83 21-1 0 0,86-26 2278 0 0,39-11-233 0 0,0 0 0 0 0,0 1 0 0 0,1-1 0 0 0,-1 0 0 0 0,0 1 0 0 0,0-1 0 0 0,0 1 0 0 0,0 0 0 0 0,1-1-1 0 0,-1 1 1 0 0,0 0 0 0 0,1-1 0 0 0,-1 1 0 0 0,0 0 0 0 0,1 0 0 0 0,-1 0 0 0 0,1-1 0 0 0,-1 1 0 0 0,1 0 0 0 0,-1 0-1 0 0,1 0 1 0 0,0 0 0 0 0,0 0 0 0 0,-1 0 0 0 0,1 0 0 0 0,0 1 0 0 0,1 19 251 0 0,-1-20-252 0 0,1 8-4 0 0,-1 0 1 0 0,0 0-1 0 0,-1 0 0 0 0,0-1 0 0 0,-3 14 0 0 0,2-16 64 0 0,0 0 1 0 0,0 1-1 0 0,0-1 1 0 0,-6 8-1 0 0,7-11-47 0 0,0-2 262 0 0,7-2-333 0 0,0 0 0 0 0,0 0 0 0 0,9-3-1 0 0,-4 1 22 0 0,-8 2-181 0 0,-1 0 1 0 0,1 1-1 0 0,-1-1 0 0 0,1 1 1 0 0,0 0-1 0 0,-1 0 0 0 0,1 0 1 0 0,0 0-1 0 0,-1 0 0 0 0,1 1 1 0 0,0-1-1 0 0,3 2 0 0 0,5 15-3109 0 0,-10-16 3259 0 0,-1 0 0 0 0,1 1 0 0 0,-1-1-1 0 0,1 1 1 0 0,-1-1 0 0 0,0 0 0 0 0,0 1 0 0 0,0-1-1 0 0,1 1 1 0 0,-1-1 0 0 0,-1 1 0 0 0,1-1-1 0 0,0 1 1 0 0,0-1 0 0 0,0 1 0 0 0,-1-1-1 0 0,1 0 1 0 0,-1 1 0 0 0,1-1 0 0 0,-2 2 0 0 0,0 1 86 0 0,0 0 1 0 0,0-1-1 0 0,0 0 1 0 0,-1 0 0 0 0,-4 6-1 0 0,6-8-2 0 0,-1 0-1 0 0,0 0 0 0 0,1 1 0 0 0,-1-1 1 0 0,0 0-1 0 0,0-1 0 0 0,0 1 0 0 0,0 0 1 0 0,0 0-1 0 0,0-1 0 0 0,-2 1 0 0 0,1-1 44 0 0,1 1 0 0 0,0 0-1 0 0,0-1 1 0 0,-1 1-1 0 0,1 0 1 0 0,0 0 0 0 0,0 0-1 0 0,-3 3 1 0 0,59-23 980 0 0,-46 16-1046 0 0,0 0 0 0 0,1 1 0 0 0,-1 1 0 0 0,1-1 0 0 0,14 1 0 0 0,45 3 0 0 0,-57-1 0 0 0,0-1-14 0 0,10 3-534 0 0,-28 2 514 0 0,1 0 1 0 0,0 0-1 0 0,-7 10 1 0 0,13-15 33 0 0,-4 3 33 0 0,1 0 0 0 0,-1-1 0 0 0,0 1 0 0 0,1-1 0 0 0,-1 0 0 0 0,0 0 0 0 0,0 0 0 0 0,-1-1-1 0 0,1 1 1 0 0,-8 1 0 0 0,-21 8 233 0 0,-21 19 532 0 0,-6 3 62 0 0,42-24-456 0 0,-4 0 418 0 0,1 2 0 0 0,0 0 0 0 0,-25 18 0 0 0,-83 58 2666 0 0,43-30-1270 0 0,25-16-62 0 0,-81 40 0 0 0,105-67-1140 0 0,28-11-205 0 0,1 0 0 0 0,-1 0 0 0 0,-14 9 0 0 0,26-13-629 0 0,-1 0 0 0 0,1 1-1 0 0,-1-1 1 0 0,1 1 0 0 0,0-1 0 0 0,-1 1 0 0 0,1 0-1 0 0,3 0 1 0 0,10-1-35 0 0,152-38 889 0 0,-75 16-634 0 0,177-55 785 0 0,-203 56-873 0 0,48-18 144 0 0,-97 33-397 0 0,-1 1-1 0 0,26-5 1 0 0,-24 6-245 0 0,-1 0-1 0 0,19-8 1 0 0,13-4-1553 0 0,-18 9-4324 0 0,-26 7 3895 0 0,18-6-7375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8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0 427 7079 0 0,'20'80'4160'0'0,"14"140"-1"0"0,-21-27 2662 0 0,-10-95-4085 0 0,-3-59-1960 0 0,2-1 0 0 0,1 0 0 0 0,10 47 0 0 0,-11-78-723 0 0,0 0 0 0 0,1 0 0 0 0,4 10 0 0 0,5-1-1615 0 0,5-9-5552 0 0</inkml:trace>
  <inkml:trace contextRef="#ctx0" brushRef="#br0" timeOffset="1">657 0 5903 0 0,'0'0'624'0'0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8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2415 0 0,'0'19'319'0'0,"0"1"0"0"0,-1-1 0 0 0,-1 0 0 0 0,-1 0 0 0 0,-6 21 0 0 0,-4 27 2385 0 0,0-1-394 0 0,13-44 21 0 0,8-30-3308 0 0,-6 5 466 0 0,1-1 0 0 0,-1 0 0 0 0,0 1 0 0 0,2-8 0 0 0,0 3-445 0 0,7-17-2151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8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1951 0 0,'4'-8'81'0'0,"1"-1"0"0"0,9-14-1 0 0,1 1 841 0 0,-8 12-108 0 0,0 1 0 0 0,1 0-1 0 0,0 0 1 0 0,1 1 0 0 0,15-13 0 0 0,-3 3 139 0 0,-11 9-98 0 0,0 1-1 0 0,0 0 0 0 0,1 0 1 0 0,0 1-1 0 0,0 1 0 0 0,1 0 1 0 0,0 0-1 0 0,18-5 0 0 0,-15 6 445 0 0,-13 4-1062 0 0,1 0-1 0 0,-1 0 0 0 0,0 0 0 0 0,1 1 1 0 0,-1-1-1 0 0,0 1 0 0 0,1-1 1 0 0,-1 1-1 0 0,1 0 0 0 0,-1 0 0 0 0,0 0 1 0 0,1 0-1 0 0,2 1 0 0 0,13 4 815 0 0,-1 0 0 0 0,0 1 0 0 0,0 0 0 0 0,-1 2 0 0 0,18 9 0 0 0,-31-14-948 0 0,1 0 1 0 0,-1-1-1 0 0,0 2 0 0 0,6 5 0 0 0,-6-5-30 0 0,0 0 1 0 0,0-1-1 0 0,1 0 0 0 0,-1 0 0 0 0,5 3 0 0 0,1 1 18 0 0,1 0-1 0 0,-1 1 1 0 0,0 0-1 0 0,-1 1 1 0 0,0 0 0 0 0,-1 0-1 0 0,1 1 1 0 0,-2 0-1 0 0,1 0 1 0 0,7 18-1 0 0,2 10 47 0 0,20 69-1 0 0,-21-59-155 0 0,0-1 177 0 0,-3 0 0 0 0,-1 1 0 0 0,-3 0 0 0 0,-1 1 1 0 0,-1 88-1 0 0,-8-92-5 0 0,-2 0-1 0 0,-12 57 1 0 0,9-72-65 0 0,-1-1 0 0 0,-1 0 0 0 0,-2 0-1 0 0,-19 36 1 0 0,26-58-73 0 0,-1-1 0 0 0,0 1 0 0 0,0-1 0 0 0,0 0 0 0 0,-1 0 0 0 0,-12 10 0 0 0,2-4 57 0 0,-30 17 0 0 0,39-25-55 0 0,-1-1 0 0 0,1 0 1 0 0,-1-1-1 0 0,0 0 0 0 0,0 0 0 0 0,0-1 1 0 0,0 1-1 0 0,0-2 0 0 0,0 1 0 0 0,0-1 0 0 0,-10-1 1 0 0,-1-1 17 0 0,0-1 0 0 0,1-1 0 0 0,-32-9 0 0 0,38 8-23 0 0,1 0 0 0 0,-1-1-1 0 0,1 0 1 0 0,-21-15 0 0 0,-37-37 4 0 0,69 58-15 0 0,-9-9-6 0 0,0 0-1 0 0,1 0 1 0 0,0-1 0 0 0,1 0 0 0 0,0-1-1 0 0,-6-13 1 0 0,0-3-16 0 0,-14-42 0 0 0,23 57 22 0 0,0-1 0 0 0,1 1 0 0 0,1-1 0 0 0,0 0 0 0 0,1 0 0 0 0,0 0 0 0 0,1 0 0 0 0,0 0 0 0 0,1 0 0 0 0,5-22 0 0 0,-4 26 18 0 0,1 0-1 0 0,0 0 1 0 0,0 0-1 0 0,1 0 1 0 0,0 1-1 0 0,1 0 1 0 0,0-1-1 0 0,0 2 1 0 0,1-1-1 0 0,0 1 1 0 0,0-1-1 0 0,0 2 1 0 0,1-1-1 0 0,0 1 1 0 0,10-7-1 0 0,-8 6-10 0 0,0 1-1 0 0,1 1 1 0 0,-1 0 0 0 0,1 0 0 0 0,0 1-1 0 0,1 0 1 0 0,-1 0 0 0 0,1 1 0 0 0,-1 1-1 0 0,1 0 1 0 0,0 0 0 0 0,0 1 0 0 0,0 0-1 0 0,0 1 1 0 0,0 0 0 0 0,0 1 0 0 0,0 1-1 0 0,15 3 1 0 0,-18-3 15 0 0,0 0 1 0 0,-1 0-1 0 0,0 1 0 0 0,1 0 0 0 0,-1 1 1 0 0,11 7-1 0 0,-15-9-15 0 0,-1 0 0 0 0,1 0 0 0 0,-1 0 0 0 0,1 1-1 0 0,-1-1 1 0 0,0 1 0 0 0,0 0 0 0 0,0 0 0 0 0,-1 0 0 0 0,1 0 0 0 0,0 0 0 0 0,-1 0 0 0 0,0 0-1 0 0,0 0 1 0 0,0 0 0 0 0,0 1 0 0 0,0 6 0 0 0,0-2-7 0 0,-1 1 0 0 0,-1 0 1 0 0,1 0-1 0 0,-1 0 0 0 0,-1-1 0 0 0,0 1 1 0 0,0-1-1 0 0,0 1 0 0 0,-1-1 0 0 0,-1 0 0 0 0,-3 9 1 0 0,4-12-2 0 0,0 1 0 0 0,-1-1 0 0 0,1 0 1 0 0,-1 0-1 0 0,0 0 0 0 0,0 0 0 0 0,-1-1 0 0 0,1 1 1 0 0,-1-1-1 0 0,0 0 0 0 0,0-1 0 0 0,0 1 0 0 0,-1-1 1 0 0,1 0-1 0 0,-1 0 0 0 0,-6 2 0 0 0,10-5-45 0 0,0 1 1 0 0,-1-1-1 0 0,1 1 0 0 0,0-1 0 0 0,-1 0 0 0 0,1 0 0 0 0,0 0 0 0 0,-1 0 0 0 0,1 0 0 0 0,0-1 1 0 0,0 1-1 0 0,-1-1 0 0 0,1 1 0 0 0,0-1 0 0 0,-4-1 0 0 0,3 0-1011 0 0,1 0 1 0 0,-1 1-1 0 0,1-1 0 0 0,-1 0 1 0 0,-6-7-2115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9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6559 0 0,'15'32'921'0'0,"-11"-25"-239"0"0,-1 0 0 0 0,0 0 0 0 0,0 1 0 0 0,1 7 0 0 0,1 29 3652 0 0,-5-34-3292 0 0,1 1 0 0 0,4 17 0 0 0,-5-23-712 0 0,1 1-1 0 0,0-1 1 0 0,-1 0 0 0 0,0 7-1 0 0,1 16 559 0 0,2 4-356 0 0,-1-15-2959 0 0,-2-34-2121 0 0,0 5 666 0 0,0-2-712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9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34 7135 0 0,'0'0'555'0'0,"2"-1"-363"0"0,-1 1-172 0 0,1-1 0 0 0,0 1 1 0 0,0-1-1 0 0,-1 0 0 0 0,1 1 0 0 0,-1-1 1 0 0,1 0-1 0 0,-1 0 0 0 0,1-1 0 0 0,-1 1 0 0 0,1 0 1 0 0,-1 0-1 0 0,2-3 0 0 0,-2 3 109 0 0,0 0-1 0 0,1-1 1 0 0,-1 1-1 0 0,0-1 1 0 0,1 1 0 0 0,0 0-1 0 0,-1 0 1 0 0,1 0-1 0 0,0 0 1 0 0,-1 0 0 0 0,1 1-1 0 0,3-2 1 0 0,-2 2 103 0 0,0-1 0 0 0,1 1 0 0 0,-1 1 0 0 0,0-1 0 0 0,0 0 0 0 0,3 2 0 0 0,20 0 1205 0 0,129-8 3752 0 0,-143 5-4511 0 0,1 1 0 0 0,0 0 0 0 0,-1 1 1 0 0,0 1-1 0 0,1 0 0 0 0,12 4 0 0 0,-23-6-524 0 0,0 1-1 0 0,0-1 1 0 0,0 1 0 0 0,-1 0 0 0 0,1 0 0 0 0,0 0 0 0 0,-1 0-1 0 0,1 0 1 0 0,-1 0 0 0 0,1 0 0 0 0,-1 1 0 0 0,1-1-1 0 0,-1 0 1 0 0,0 1 0 0 0,0-1 0 0 0,1 1 0 0 0,-1-1 0 0 0,0 1-1 0 0,-1 0 1 0 0,2 2 0 0 0,-1-1-5 0 0,0 1 1 0 0,0-1-1 0 0,0 1 1 0 0,-1 0-1 0 0,0-1 1 0 0,0 1-1 0 0,0 0 1 0 0,0 0-1 0 0,-1 6 1 0 0,-2 3 44 0 0,0 0 1 0 0,-1-1-1 0 0,-1 1 1 0 0,-11 22-1 0 0,2-6-187 0 0,2-4-143 0 0,-20 31 1 0 0,29-51-462 0 0,-1 0 0 0 0,0 0 0 0 0,0-1-1 0 0,0 1 1 0 0,0-1 0 0 0,0 0 0 0 0,-1 0 0 0 0,0 0 0 0 0,0-1 0 0 0,0 1 0 0 0,-10 4 0 0 0,-1-7-4460 0 0,-7-7 1721 0 0,19 5 2209 0 0,-4-3 136 0 0,0 0 1 0 0,0-1-1 0 0,1 0 0 0 0,-1 0 1 0 0,1 0-1 0 0,0-1 0 0 0,-9-10 1 0 0,16 15 903 0 0,0 1 28 0 0,0-1 103 0 0,0 1 1 0 0,0-1 0 0 0,0 1-1 0 0,0 0 1 0 0,0-1-1 0 0,0 1 1 0 0,0 0 0 0 0,0-1-1 0 0,0 1 1 0 0,0 0 0 0 0,1-1-1 0 0,-1 1 1 0 0,0 0-1 0 0,0-1 1 0 0,1 1 0 0 0,-1 0-1 0 0,0-1 1 0 0,0 1 0 0 0,1 0-1 0 0,-1 0 1 0 0,0-1 0 0 0,1 1-1 0 0,-1 0 1 0 0,0 0-1 0 0,1 0 1 0 0,-1-1 0 0 0,0 1-1 0 0,1 0 1 0 0,15 0 910 0 0,12 7 206 0 0,-27-6-1071 0 0,1-1 0 0 0,-1 1 0 0 0,0 0 0 0 0,0-1 0 0 0,1 1 0 0 0,-1 0 0 0 0,0 0 0 0 0,0 0 0 0 0,0 0 0 0 0,0 0 0 0 0,0 0 0 0 0,-1 0 0 0 0,1 0 1 0 0,0 0-1 0 0,0 0 0 0 0,-1 0 0 0 0,1 1 0 0 0,0-1 0 0 0,-1 0 0 0 0,1 0 0 0 0,-1 1 0 0 0,0-1 0 0 0,1 0 0 0 0,-1 1 0 0 0,0-1 0 0 0,0 1 0 0 0,0-1 0 0 0,0 0 0 0 0,0 1 0 0 0,0-1 1 0 0,0 0-1 0 0,-1 1 0 0 0,1-1 0 0 0,0 0 0 0 0,-1 1 0 0 0,0 1 0 0 0,0 1 452 0 0,-1 1 1 0 0,0 0-1 0 0,-1 0 1 0 0,1-1-1 0 0,-1 1 1 0 0,0-1-1 0 0,0 0 1 0 0,-6 7-1 0 0,8-10-313 0 0,0-1 1 0 0,0 1-1 0 0,0-1 0 0 0,0 1 0 0 0,-1-1 0 0 0,1 1 1 0 0,0-1-1 0 0,0 0 0 0 0,-1 0 0 0 0,1 0 1 0 0,0 0-1 0 0,0 1 0 0 0,-1-2 0 0 0,0 1 0 0 0,-3 0 783 0 0,4 2-718 0 0,2-2-259 0 0,-8 13-1267 0 0,-5-1 941 0 0,0-1 0 0 0,-26 18 0 0 0,24-19 425 0 0,-1 1 9 0 0,-1-2-1 0 0,0 0 0 0 0,-28 10 0 0 0,6-2 221 0 0,6-5 397 0 0,0-1 0 0 0,-36 8 0 0 0,63-18-568 0 0,-6 2 442 0 0,0-1 0 0 0,0-1 0 0 0,0 0 0 0 0,-1-1 0 0 0,-20-1 0 0 0,32 1-591 0 0,0 0 0 0 0,0 0 0 0 0,-1 0 0 0 0,1 0 0 0 0,0 0 0 0 0,0 0 0 0 0,0 0 0 0 0,0 0 0 0 0,-1 0 0 0 0,1 0 0 0 0,0 0 0 0 0,0-1 0 0 0,0 1 0 0 0,0 0 0 0 0,-1 0 0 0 0,1 0 0 0 0,0 0-1 0 0,0 0 1 0 0,0 0 0 0 0,0 0 0 0 0,0 0 0 0 0,-1 0 0 0 0,1-1 0 0 0,0 1 0 0 0,0 0 0 0 0,0 0 0 0 0,0 0 0 0 0,0 0 0 0 0,0 0 0 0 0,0-1 0 0 0,0 1 0 0 0,0 0 0 0 0,0 0 0 0 0,-1-1 0 0 0,5-5 923 0 0,10-8-185 0 0,-11 12-737 0 0,-1 0-4 0 0,0 1 0 0 0,0-1 0 0 0,1 1 0 0 0,-1 0 0 0 0,1 0 0 0 0,-1 0 0 0 0,1 0 0 0 0,-1 0 0 0 0,1 0 0 0 0,-1 1 0 0 0,1-1 0 0 0,0 1 0 0 0,4 0 0 0 0,14-3 186 0 0,15-6 278 0 0,-12 2-36 0 0,30-4 0 0 0,75 2 648 0 0,-81 2-742 0 0,-31 5-180 0 0,29-2 1 0 0,-8 3-166 0 0,53 2-435 0 0,-87-1 164 0 0,0 0 1 0 0,0 0 0 0 0,0-1 0 0 0,7-2 0 0 0,-1 0-2945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0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0 2815 0 0,'0'12'1013'0'0,"0"0"0"0"0,7 21 5321 0 0,12-21-3407 0 0,8-2 409 0 0,-26-10-2951 0 0,14 8 663 0 0,-15-7-1035 0 0,0-1 0 0 0,1 0 0 0 0,-1 1 0 0 0,0-1-1 0 0,1 1 1 0 0,-1-1 0 0 0,0 1 0 0 0,0-1 0 0 0,0 1-1 0 0,1-1 1 0 0,-1 1 0 0 0,0-1 0 0 0,0 1 0 0 0,0-1 0 0 0,0 1-1 0 0,0 0 1 0 0,0-1 0 0 0,0 1 0 0 0,0-1 0 0 0,0 1 0 0 0,0-1-1 0 0,0 1 1 0 0,0-1 0 0 0,-1 1 0 0 0,1-1 0 0 0,0 1-1 0 0,0-1 1 0 0,0 1 0 0 0,-1-1 0 0 0,1 1 0 0 0,0-1 0 0 0,-1 1-1 0 0,1-1 1 0 0,0 1 0 0 0,-1-1 0 0 0,0 1 0 0 0,-19 9 244 0 0,6-4-69 0 0,10-2-111 0 0,-1 1 0 0 0,1 0 0 0 0,0 0 0 0 0,-4 6 0 0 0,-7 8 265 0 0,6-8-12 0 0,-1-1 0 0 0,0 0 0 0 0,0-1 0 0 0,-1 0 0 0 0,-18 11 0 0 0,-34 26 1705 0 0,44-31-963 0 0,-36 23 1 0 0,-69 37 3284 0 0,135-75-3649 0 0,256 10-108 0 0,0-1-176 0 0,-243-8-424 0 0,10-1 0 0 0,-1 0 0 0 0,1-2 0 0 0,56-12 0 0 0,-87 14-175 0 0,-1-1 1 0 0,0 0-1 0 0,0 0 0 0 0,0 0 0 0 0,0-1 1 0 0,0 1-1 0 0,0 0 0 0 0,0-1 0 0 0,0 1 1 0 0,0-1-1 0 0,-1 0 0 0 0,1 0 0 0 0,-1 1 1 0 0,1-1-1 0 0,-1 0 0 0 0,1 0 1 0 0,-1 0-1 0 0,0-1 0 0 0,0 1 0 0 0,0 0 1 0 0,-1 0-1 0 0,1-1 0 0 0,0-3 0 0 0,1-3-1497 0 0,0 0 1 0 0,-1-1-1 0 0,-1 1 0 0 0,0-17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0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5 4319 0 0,'-1'-5'428'0'0,"-1"7"-359"0"0,0 7-124 0 0,3-4 470 0 0,0-1 0 0 0,0 0 1 0 0,1 0-1 0 0,-1 0 0 0 0,1 0 1 0 0,0 0-1 0 0,5 7 0 0 0,7 19 1613 0 0,-11-19-1295 0 0,0 0 0 0 0,2 20-1 0 0,-4-15-174 0 0,-1 0 0 0 0,0 0 0 0 0,-3 18-1 0 0,-2-7 288 0 0,0 0 0 0 0,-2 0 1 0 0,-10 25-1 0 0,-1-9 811 0 0,-29 50 0 0 0,16-33 2421 0 0,39-64-3552 0 0,11-7-438 0 0,0-2-1 0 0,-1 0 1 0 0,0-1 0 0 0,17-18 0 0 0,10-7 11 0 0,24-19-175 0 0,-66 56-155 0 0,1 0-1 0 0,-1 0 1 0 0,1 0 0 0 0,0 0 0 0 0,0 0 0 0 0,0 1 0 0 0,0 0 0 0 0,6-2-1 0 0,1 16-3232 0 0,-8-7 3392 0 0,-1 0-1 0 0,0 1 1 0 0,-1-1 0 0 0,1 1-1 0 0,-1-1 1 0 0,-1 1-1 0 0,1 0 1 0 0,-1 0 0 0 0,0-1-1 0 0,0 1 1 0 0,-1 0-1 0 0,-2 7 1 0 0,-1 9 670 0 0,-2-1 0 0 0,-10 26 0 0 0,6-24 96 0 0,-2-1-1 0 0,0 0 1 0 0,-18 25-1 0 0,18-31-451 0 0,6-7-161 0 0,-2-1 1 0 0,0 0-1 0 0,0-1 1 0 0,-10 9-1 0 0,-3 3-1662 0 0,42-23-4503 0 0,-9 2 5285 0 0,1 1 0 0 0,0 0 0 0 0,24 4 0 0 0,36 12 1795 0 0,-43-6 1417 0 0,0 1-1 0 0,41 23 1 0 0,-14-6 470 0 0,-54-26-2772 0 0,10 4 484 0 0,0 0 1 0 0,1-1-1 0 0,-1 0 0 0 0,21 3 0 0 0,-32-8-588 0 0,0 0 0 0 0,0 0-1 0 0,0 0 1 0 0,0 0 0 0 0,-1-1 0 0 0,1 1 0 0 0,0-1-1 0 0,0 1 1 0 0,0-1 0 0 0,-1 0 0 0 0,1 0-1 0 0,2-1 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2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348 1 2015 0 0,'0'1'147'0'0,"5"196"6154"0"0,17 100-2805 0 0,-20-274-3501 0 0,2 0 0 0 0,1 0 0 0 0,1 0 0 0 0,11 29 0 0 0,-10-38-3428 0 0</inkml:trace>
  <inkml:trace contextRef="#ctx0" brushRef="#br0" timeOffset="1">0 196 2303 0 0,'2'-1'167'0'0,"74"-14"2750"0"0,-26 6-789 0 0,9-1 1112 0 0,76-1 0 0 0,19-4 419 0 0,-83 6-2414 0 0,-21 2-6479 0 0,-28 3-632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1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8231 0 0,'-14'112'2457'0'0,"2"-28"5437"0"0,0 95 0 0 0,12-174-7613 0 0,0 0-1 0 0,1 1 0 0 0,0-1 0 0 0,0 1 1 0 0,0-1-1 0 0,0 0 0 0 0,1 0 0 0 0,0 0 0 0 0,0 0 1 0 0,0 0-1 0 0,1 0 0 0 0,3 5 0 0 0,-4-7-171 0 0,1 0 0 0 0,-1 0 0 0 0,1 0 0 0 0,0 0 0 0 0,0-1 0 0 0,0 1-1 0 0,0-1 1 0 0,1 0 0 0 0,-1 0 0 0 0,0 0 0 0 0,1 0 0 0 0,-1 0 0 0 0,1-1 0 0 0,0 0-1 0 0,0 0 1 0 0,0 0 0 0 0,4 1 0 0 0,-5-2-69 0 0,-1 0-1 0 0,1 0 1 0 0,0-1-1 0 0,-1 1 1 0 0,1-1-1 0 0,-1 1 1 0 0,1-1-1 0 0,3-2 1 0 0,17-2-36 0 0,-20 4 3 0 0,0 1 1 0 0,0-1-1 0 0,0 0 0 0 0,-1 0 1 0 0,1 0-1 0 0,0 0 1 0 0,0 0-1 0 0,-1-1 0 0 0,6-3 1 0 0,13-6 51 0 0,1 0-18 0 0,-17 8-22 0 0,0 1 0 0 0,0-1 1 0 0,0 1-1 0 0,7-2 1 0 0,-1 1-40 0 0,-1-1 0 0 0,0 0 0 0 0,0-1 0 0 0,0 0 0 0 0,0 0 0 0 0,15-13 0 0 0,-23 17-27 0 0,-1 1 1 0 0,0-1 0 0 0,0 0 0 0 0,0-1 0 0 0,0 1-1 0 0,0 0 1 0 0,0 0 0 0 0,0 0 0 0 0,0-1 0 0 0,0 1-1 0 0,-1 0 1 0 0,1-1 0 0 0,0 1 0 0 0,-1 0 0 0 0,1-1-1 0 0,-1 1 1 0 0,0-1 0 0 0,1 1 0 0 0,-1-1 0 0 0,0-2-1 0 0,0 0-238 0 0,-1-1 0 0 0,0 1-1 0 0,0 0 1 0 0,0 0-1 0 0,-3-7 1 0 0,0-1-556 0 0,3 9 361 0 0,-1-1-1 0 0,0 1 1 0 0,1 0 0 0 0,-1 1 0 0 0,0-1 0 0 0,-1 0 0 0 0,1 0 0 0 0,0 1-1 0 0,-5-4 1 0 0,-5-7-3339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1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6127 0 0,'-5'1'182'0'0,"-1"0"0"0"0,0 0 0 0 0,0 1 0 0 0,1-1 0 0 0,-1 1 0 0 0,-6 3 0 0 0,-5 2 2448 0 0,16-7-2368 0 0,0 1 0 0 0,0-1 0 0 0,0 0 0 0 0,0 1 0 0 0,0-1 0 0 0,0 1-1 0 0,0-1 1 0 0,1 1 0 0 0,-1 0 0 0 0,0-1 0 0 0,-2 10 3818 0 0,4-9-3927 0 0,-1 0 132 0 0,1 0 0 0 0,0 0 0 0 0,0 0 0 0 0,0 0 0 0 0,0 0 0 0 0,1-1 0 0 0,-1 1 0 0 0,0 0 0 0 0,0 0 0 0 0,0-1 0 0 0,1 1 0 0 0,-1-1 0 0 0,0 1 0 0 0,1-1 0 0 0,1 1 0 0 0,21 2 996 0 0,1-1 1 0 0,-1-1 0 0 0,1-2 0 0 0,45-5 0 0 0,-51 4-945 0 0,153-16 995 0 0,-129 14-1009 0 0,-1 1-1 0 0,48 4 1 0 0,-81-1-274 0 0,1 1 1 0 0,-1 1-1 0 0,0 0 0 0 0,0 0 1 0 0,0 0-1 0 0,-1 1 0 0 0,1 1 1 0 0,-1-1-1 0 0,1 1 0 0 0,9 7 1 0 0,-13-7-13 0 0,1 0 0 0 0,-1 1 1 0 0,0-1-1 0 0,0 1 0 0 0,-1 0 1 0 0,0 0-1 0 0,1 1 0 0 0,-2 0 1 0 0,1-1-1 0 0,-1 1 0 0 0,0 0 1 0 0,0 1-1 0 0,0-1 0 0 0,2 10 1 0 0,-1 1 61 0 0,0 0 1 0 0,0 0 0 0 0,-2 0-1 0 0,0 0 1 0 0,-1 1-1 0 0,-2 27 1 0 0,-1-35-76 0 0,-1 0 0 0 0,1 0-1 0 0,-7 14 1 0 0,-3 10 40 0 0,4 1-33 0 0,4-18-23 0 0,0 0 1 0 0,-10 25 0 0 0,-3-17-6 0 0,0-1-19 0 0,11-12-136 0 0,0 0 0 0 0,-1-1 0 0 0,0 0 0 0 0,-1 0 0 0 0,-1 0 0 0 0,-11 11 0 0 0,15-18 87 0 0,0 0 0 0 0,0 0 0 0 0,0 0 0 0 0,0-1-1 0 0,-1 0 1 0 0,1 0 0 0 0,-1 0 0 0 0,0-1-1 0 0,0 0 1 0 0,0 0 0 0 0,0 0 0 0 0,0-1 0 0 0,0 0-1 0 0,-1 0 1 0 0,-9 0 0 0 0,5-2 46 0 0,-1 0 1 0 0,1 0-1 0 0,0-1 0 0 0,0-1 1 0 0,0 0-1 0 0,0-1 0 0 0,1 0 1 0 0,-1 0-1 0 0,1-1 0 0 0,0-1 1 0 0,-11-7-1 0 0,8 4-12 0 0,0-1 0 0 0,0 0 0 0 0,1-1 0 0 0,1-1 0 0 0,0 0 0 0 0,0 0 0 0 0,-10-17 0 0 0,18 25 2 0 0,1 0 1 0 0,0 0-1 0 0,0 0 0 0 0,0 0 1 0 0,0 0-1 0 0,1-1 0 0 0,-1 1 1 0 0,1-1-1 0 0,0 1 0 0 0,1-1 0 0 0,-1 1 1 0 0,1-1-1 0 0,0 0 0 0 0,0 1 1 0 0,0-1-1 0 0,2-8 0 0 0,0 6-37 0 0,0 1 0 0 0,1 0 0 0 0,-1-1 0 0 0,1 1-1 0 0,0 0 1 0 0,1 0 0 0 0,0 1 0 0 0,0-1-1 0 0,0 1 1 0 0,9-10 0 0 0,43-36-1571 0 0,-26 23-5719 0 0,-8 6-1243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7 6559 0 0,'0'0'12'0'0,"0"1"0"0"0,0-1 0 0 0,0 1-1 0 0,0-1 1 0 0,1 1 0 0 0,-1-1-1 0 0,0 1 1 0 0,0-1 0 0 0,1 1 0 0 0,-1-1-1 0 0,0 0 1 0 0,1 1 0 0 0,-1-1-1 0 0,0 1 1 0 0,1-1 0 0 0,-1 0 0 0 0,1 1-1 0 0,-1-1 1 0 0,0 0 0 0 0,1 0-1 0 0,-1 1 1 0 0,1-1 0 0 0,-1 0 0 0 0,1 0-1 0 0,-1 0 1 0 0,1 0 0 0 0,-1 0-1 0 0,1 1 1 0 0,-1-1 0 0 0,1 0 0 0 0,-1 0-1 0 0,1 0 1 0 0,-1 0 0 0 0,1 0-1 0 0,-1-1 1 0 0,1 1 0 0 0,-1 0-1 0 0,1 0 1 0 0,-1 0 0 0 0,1 0 0 0 0,-1 0-1 0 0,1-1 1 0 0,-1 1 0 0 0,1 0-1 0 0,-1 0 1 0 0,1-1 0 0 0,-1 1 0 0 0,0 0-1 0 0,1-1 1 0 0,-1 1 0 0 0,1-1-1 0 0,-1 1 1 0 0,0 0 0 0 0,1-2 0 0 0,0 1 202 0 0,0 0 0 0 0,0 1 0 0 0,0-1 0 0 0,0 0 0 0 0,0 0 0 0 0,0 1 0 0 0,0-1-1 0 0,0 0 1 0 0,0 1 0 0 0,0-1 0 0 0,1 1 0 0 0,-1 0 0 0 0,0-1 0 0 0,0 1 0 0 0,1 0 0 0 0,-1 0 0 0 0,0 0 0 0 0,0 0 0 0 0,3 0 0 0 0,75 22 14037 0 0,-76-21-14167 0 0,-1-1 1 0 0,1 1 0 0 0,-1 0-1 0 0,1 0 1 0 0,0 0 0 0 0,-1 1-1 0 0,0-1 1 0 0,1 0-1 0 0,-1 1 1 0 0,0 0 0 0 0,0-1-1 0 0,0 1 1 0 0,0 0 0 0 0,0 0-1 0 0,0 0 1 0 0,0 0-1 0 0,-1 1 1 0 0,1-1 0 0 0,-1 0-1 0 0,0 1 1 0 0,0-1 0 0 0,0 1-1 0 0,0-1 1 0 0,0 1-1 0 0,0 0 1 0 0,0-1 0 0 0,-1 1-1 0 0,0 0 1 0 0,1-1 0 0 0,-1 1-1 0 0,0 5 1 0 0,-2 4-113 0 0,1-1 1 0 0,-1 1 0 0 0,-1-1-1 0 0,0 1 1 0 0,-6 14 0 0 0,0-4-5 0 0,-20 33 1 0 0,11-28 129 0 0,-37 44 1 0 0,42-56-63 0 0,4-5 40 0 0,-1 1 0 0 0,0-1 0 0 0,0-1-1 0 0,-1 0 1 0 0,-1 0 0 0 0,1-1-1 0 0,-2-1 1 0 0,-22 11 0 0 0,11-6 520 0 0,1 1 0 0 0,1 1 0 0 0,0 1 1 0 0,-20 18-1 0 0,34-25-393 0 0,7-5-22 0 0,16-2 59 0 0,-5-1-208 0 0,75-6-32 0 0,-54 5 0 0 0,58-12 0 0 0,-27 3 0 0 0,-47 8 0 0 0,0 0 0 0 0,-1-1 0 0 0,0-1 0 0 0,0-1 0 0 0,0 0 0 0 0,22-12 0 0 0,-23 8 0 0 0,-11 7 0 0 0,0 1 0 0 0,-1 0 0 0 0,1-1 0 0 0,0 1 0 0 0,0 0 0 0 0,-1 0 0 0 0,1 0 0 0 0,3-1 0 0 0,13-5-2304 0 0,-15 5 1176 0 0,0 0 0 0 0,0 1 0 0 0,-1-1 0 0 0,11-10-3385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2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11375 0 0,'0'0'874'0'0,"0"2"-573"0"0,-6 38 2085 0 0,2 1 0 0 0,2 62 1 0 0,1-7 1063 0 0,0-13-194 0 0,2-73-2732 0 0,0 1-1 0 0,1-1 0 0 0,0 1 0 0 0,0-1 1 0 0,7 18-1 0 0,-6-22-330 0 0,1 0 1 0 0,-1 0-1 0 0,1-1 0 0 0,0 1 1 0 0,0-1-1 0 0,10 10 0 0 0,34 24 130 0 0,-37-31-325 0 0,0 1 1 0 0,0 0-1 0 0,-1 0 1 0 0,12 15-1 0 0,-16-17-67 0 0,-1 0 0 0 0,0 0 0 0 0,0 1 0 0 0,-1-1 0 0 0,0 1 0 0 0,0 0 0 0 0,-1 0 1 0 0,0 0-1 0 0,3 16 0 0 0,-5-16 29 0 0,1 0 0 0 0,-2 0 0 0 0,1 1 0 0 0,-1-1 0 0 0,-2 14 0 0 0,2-17 36 0 0,-1-1 0 0 0,0 1 0 0 0,0-1 0 0 0,-1 1 0 0 0,1-1-1 0 0,-1 0 1 0 0,0 0 0 0 0,0 0 0 0 0,0 0 0 0 0,-1 0 0 0 0,-5 7-1 0 0,5-8 44 0 0,-1 1 0 0 0,0-1 0 0 0,0 0 0 0 0,0 0 0 0 0,-1 0 0 0 0,1-1 0 0 0,-1 1 0 0 0,1-1 0 0 0,-8 3 0 0 0,-2 0 95 0 0,-14 9 237 0 0,20-9-285 0 0,-1-1 1 0 0,-13 5-1 0 0,9-4 38 0 0,0-2 1 0 0,0 0-1 0 0,0 0 1 0 0,0-1-1 0 0,-1 0 1 0 0,1-2-1 0 0,-1 1 1 0 0,1-2-1 0 0,-1 0 1 0 0,-15-3-1 0 0,12-3-124 0 0,16 7 0 0 0,1-1 0 0 0,0 1 0 0 0,0 0 0 0 0,0 0 0 0 0,-1 0 0 0 0,1-1 0 0 0,0 1 0 0 0,0 0 0 0 0,0 0 0 0 0,0-1 0 0 0,0 1 0 0 0,-1 0 0 0 0,1 0 0 0 0,0-1 0 0 0,0 1 0 0 0,0 0 0 0 0,0 0 0 0 0,0-1 0 0 0,0 1 0 0 0,0 0 0 0 0,0 0 0 0 0,0-1 0 0 0,0 1 0 0 0,0 0 0 0 0,0-1 0 0 0,0 1 0 0 0,0 0 0 0 0,0 0 0 0 0,1-1 0 0 0,-1 1 0 0 0,0 0 0 0 0,0 0 0 0 0,0-1 0 0 0,0 1 0 0 0,0 0 0 0 0,1 0 0 0 0,-1 0 0 0 0,0-1 0 0 0,0 1 0 0 0,0 0 0 0 0,1 0 0 0 0,-1 0 0 0 0,0-1 0 0 0,8-4 0 0 0,-1 1 0 0 0,0 1 0 0 0,1 1 0 0 0,-1 0 0 0 0,1 0 0 0 0,-1 0 0 0 0,1 1 0 0 0,0 0 0 0 0,0 0 0 0 0,0 1 0 0 0,13 1 0 0 0,9 2 0 0 0,41 10 0 0 0,-53-9 0 0 0,1 0 0 0 0,273 45 0 0 0,-252-47-2111 0 0,-32-2-195 0 0,0 0 1 0 0,15-4-1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3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6191 0 0,'0'2'116'0'0,"1"-1"0"0"0,-1 1 0 0 0,0-1 0 0 0,0 1-1 0 0,0-1 1 0 0,-1 1 0 0 0,1-1 0 0 0,0 1 0 0 0,0-1-1 0 0,-1 1 1 0 0,1-1 0 0 0,-1 1 0 0 0,0-1 0 0 0,0 2-1 0 0,-3 7 568 0 0,-37 115 7775 0 0,32-100-6780 0 0,0 1-460 0 0,1-3 161 0 0,-7 28-1 0 0,15-48-1231 0 0,-1 1-1 0 0,1 0 1 0 0,0 0 0 0 0,0-1 0 0 0,0 1-1 0 0,1 0 1 0 0,-1-1 0 0 0,1 1 0 0 0,-1 0-1 0 0,1-1 1 0 0,1 1 0 0 0,1 4 0 0 0,3 3 155 0 0,0 1 1 0 0,10 13 0 0 0,-9-16-190 0 0,-1 0 0 0 0,0 1 1 0 0,4 10-1 0 0,0 6 281 0 0,11 47 0 0 0,-19-61-208 0 0,0 0-1 0 0,0-1 1 0 0,-2 2-1 0 0,1-1 1 0 0,-1 0-1 0 0,-3 18 1 0 0,-12 18 703 0 0,6-19-446 0 0,7-24-318 0 0,0 1 1 0 0,0 0-1 0 0,-1 8 0 0 0,0-4-131 0 0,0 3 75 0 0</inkml:trace>
  <inkml:trace contextRef="#ctx0" brushRef="#br0" timeOffset="1">332 133 5927 0 0,'1'-29'458'0'0,"-14"247"15136"0"0,10-155-12133 0 0,-2 69 1573 0 0,6-102-4366 0 0,0-1 0 0 0,9 43 0 0 0,-8-63-650 0 0,0 0 0 0 0,1 0 1 0 0,1 0-1 0 0,-1 0 0 0 0,1 0 1 0 0,1-1-1 0 0,0 0 0 0 0,0 0 1 0 0,0 0-1 0 0,8 7 0 0 0,-9-10-12 0 0,0 0-1 0 0,1-1 1 0 0,0 0-1 0 0,0 1 1 0 0,0-2-1 0 0,1 1 1 0 0,-1-1-1 0 0,1 0 1 0 0,0 0-1 0 0,0 0 1 0 0,0-1-1 0 0,0 0 1 0 0,1 0-1 0 0,-1 0 1 0 0,8 0-1 0 0,-5-1-427 0 0,-1-1 0 0 0,1 0-1 0 0,-1-1 1 0 0,13-2 0 0 0,-15 2-347 0 0,-1 0 1 0 0,1-1-1 0 0,-1 0 1 0 0,0 0-1 0 0,0 0 1 0 0,0-1-1 0 0,0 1 1 0 0,4-4-1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4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650 129 7487 0 0,'-3'4'140'0'0,"0"0"0"0"0,0-1 0 0 0,-1 0 0 0 0,1 1 0 0 0,-1-1 0 0 0,0-1 0 0 0,-7 5 0 0 0,-15 12 3064 0 0,-42 49 8109 0 0,3 5-5872 0 0,20-22-3617 0 0,-77 68 1 0 0,24-31-1483 0 0,-34 28-131 0 0,124-109-107 0 0,6-6-82 0 0,1 0 1 0 0,0 1-1 0 0,-1-1 0 0 0,0 0 1 0 0,1 0-1 0 0,-1 0 1 0 0,0 0-1 0 0,1 0 0 0 0,-4 0 1 0 0,3 0-161 0 0,0-1 0 0 0,0 0 1 0 0,0 0-1 0 0,-1 0 0 0 0,1 0 0 0 0,0-1 1 0 0,0 1-1 0 0,0 0 0 0 0,0-1 1 0 0,0 0-1 0 0,0 1 0 0 0,-4-3 0 0 0</inkml:trace>
  <inkml:trace contextRef="#ctx0" brushRef="#br0" timeOffset="1">1272 121 9127 0 0,'-4'-27'700'0'0,"1"18"-421"0"0,0 12-327 0 0,0 16 443 0 0,2-15 393 0 0,3-14-31 0 0,1 1 1 0 0,4-13-1 0 0,-6 19-363 0 0,0 1 0 0 0,0-1-1 0 0,0 1 1 0 0,0-1 0 0 0,1 1-1 0 0,-1 0 1 0 0,1-1-1 0 0,-1 1 1 0 0,1 0 0 0 0,0 0-1 0 0,0 0 1 0 0,0 0 0 0 0,0 0-1 0 0,3-1 1 0 0,-4 3-261 0 0,1-1 1 0 0,-1 1 0 0 0,1 0-1 0 0,-1 0 1 0 0,0 1-1 0 0,1-1 1 0 0,-1 0 0 0 0,0 0-1 0 0,1 1 1 0 0,-1-1-1 0 0,0 1 1 0 0,1-1-1 0 0,-1 1 1 0 0,0-1 0 0 0,0 1-1 0 0,1 0 1 0 0,-1 0-1 0 0,0-1 1 0 0,0 1 0 0 0,0 0-1 0 0,0 0 1 0 0,1 2-1 0 0,2 0 43 0 0,1 1-65 0 0,0-1 0 0 0,-1 0 0 0 0,1 0 0 0 0,1 0 0 0 0,-1-1 0 0 0,0 0 0 0 0,1 0 0 0 0,-1 0 0 0 0,1-1 0 0 0,-1 0 1 0 0,1 0-1 0 0,6 1 0 0 0,6-2 31 0 0,0 0 0 0 0,27-5 0 0 0,-41 5-140 0 0,-1-1 4 0 0,0 1 1 0 0,-1-1-1 0 0,1 0 0 0 0,0 0 1 0 0,-1 0-1 0 0,1 0 1 0 0,-1 0-1 0 0,1-1 1 0 0,-1 1-1 0 0,1-1 0 0 0,-1 1 1 0 0,0-1-1 0 0,0 0 1 0 0,0 0-1 0 0,0 0 0 0 0,0 0 1 0 0,0 0-1 0 0,0-1 1 0 0,2-3-1 0 0,10-12-66 0 0,-9 14-626 0 0,-1 0-1 0 0,2 0 1 0 0,8-6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4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171 370 3335 0 0,'-9'12'507'0'0,"1"1"0"0"0,-9 22 0 0 0,-20 64 10660 0 0,27-68-8859 0 0,-22 64 3243 0 0,-14 49-1635 0 0,42-127-3738 0 0,-3 23 0 0 0,6-33-262 0 0,1-5-180 0 0,19-14-4172 0 0,-6 2 3353 0 0,-2 1-1 0 0,1-2 1 0 0,-1 1-1 0 0,13-18 1 0 0,38-44-1270 0 0,-12 16 1240 0 0,-44 48 1097 0 0,1 0-1 0 0,1 1 1 0 0,-1 0-1 0 0,1 0 1 0 0,0 1-1 0 0,1 0 0 0 0,0 0 1 0 0,0 1-1 0 0,0 0 1 0 0,0 1-1 0 0,13-4 1 0 0,-18 6 65 0 0,6-1 84 0 0,0-1 1 0 0,16-2-1 0 0,-23 6-29 0 0,0-1 0 0 0,0 1 0 0 0,1 0-1 0 0,-1 0 1 0 0,0 0 0 0 0,1 1 0 0 0,-1-1-1 0 0,0 1 1 0 0,0 0 0 0 0,1 0 0 0 0,-1 0-1 0 0,4 2 1 0 0,-6-3 54 0 0,1 1-1 0 0,-1 0 1 0 0,1 0 0 0 0,-1 0-1 0 0,1 0 1 0 0,-1 0-1 0 0,0 0 1 0 0,1 1-1 0 0,-1-1 1 0 0,0 0 0 0 0,0 1-1 0 0,0-1 1 0 0,0 1-1 0 0,0-1 1 0 0,0 1-1 0 0,0-1 1 0 0,-1 1 0 0 0,1 0-1 0 0,0 2 1 0 0,-1-1 99 0 0,1 0 0 0 0,-1 0 0 0 0,0 0 1 0 0,0 0-1 0 0,0 0 0 0 0,-1-1 0 0 0,1 1 1 0 0,-1 0-1 0 0,0 0 0 0 0,-1 5 0 0 0,-2 1 299 0 0,-1 0 0 0 0,1-1-1 0 0,-2 1 1 0 0,1-1-1 0 0,-1 0 1 0 0,-7 7 0 0 0,-135 138 2942 0 0,134-139-3332 0 0,-7 9 41 0 0,11-12-185 0 0,-1-1 1 0 0,0 1 0 0 0,0-1 0 0 0,-23 14 0 0 0,33-23-24 0 0,-1 0-1 0 0,0 0 1 0 0,0 0 0 0 0,0-1-1 0 0,0 1 1 0 0,0 0 0 0 0,0-1-1 0 0,0 0 1 0 0,0 0-1 0 0,0 1 1 0 0,0-1 0 0 0,0 0-1 0 0,-2-1 1 0 0,-9-5-1890 0 0</inkml:trace>
  <inkml:trace contextRef="#ctx0" brushRef="#br0" timeOffset="1">282 5 6391 0 0,'0'0'13'0'0,"0"0"-1"0"0,0 0 0 0 0,0 0 0 0 0,0-1 1 0 0,0 1-1 0 0,0 0 0 0 0,0 0 1 0 0,0 0-1 0 0,0 0 0 0 0,0 0 0 0 0,0-1 1 0 0,0 1-1 0 0,0 0 0 0 0,0 0 0 0 0,1 0 1 0 0,-1 0-1 0 0,0 0 0 0 0,0-1 0 0 0,0 1 1 0 0,0 0-1 0 0,0 0 0 0 0,0 0 0 0 0,0 0 1 0 0,0 0-1 0 0,0 0 0 0 0,1 0 1 0 0,-1 0-1 0 0,0-1 0 0 0,0 1 0 0 0,0 0 1 0 0,0 0-1 0 0,0 0 0 0 0,1 0 0 0 0,-1 0 1 0 0,0 0-1 0 0,0 0 0 0 0,0 0 0 0 0,0 0 1 0 0,0 0-1 0 0,1 0 0 0 0,-1 0 0 0 0,0 0 1 0 0,6 6 248 0 0,7 19 1084 0 0,-10-18-75 0 0,68 109 10003 0 0,-17-32-7801 0 0,125 280 1939 0 0,-168-340-4879 0 0,121 223 1271 0 0,-58-116-1322 0 0,-47-84-481 0 0,-10-17 0 0 0,23 51 0 0 0,-39-78-153 0 0,1 1 0 0 0,-1-1-1 0 0,1 0 1 0 0,0 1 0 0 0,0-1 0 0 0,1 0 0 0 0,-1 0-1 0 0,1 0 1 0 0,0-1 0 0 0,3 4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5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554 26 3367 0 0,'-4'-23'258'0'0,"2"20"-169"0"0,-1 8-71 0 0,0 10-23 0 0,-4 21 2471 0 0,-1 0 0 0 0,-3-1-1 0 0,0-1 1 0 0,-2 0-1 0 0,-2 0 1 0 0,-32 53-1 0 0,-41 47 3655 0 0,-9-7-3420 0 0,53-71-1817 0 0,-2-1 0 0 0,-68 61 0 0 0,113-115-884 0 0,-22 16-1864 0 0,6-11-5313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5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7 2039 0 0,'1'-1'154'0'0,"5"-5"1600"0"0,1 15 226 0 0,-5-5-1586 0 0,0 0-1 0 0,0 1 1 0 0,-1-1 0 0 0,1 0-1 0 0,-1 1 1 0 0,-1-1-1 0 0,1 1 1 0 0,0-1-1 0 0,-1 1 1 0 0,0-1-1 0 0,0 1 1 0 0,-1 0-1 0 0,1-1 1 0 0,-1 1-1 0 0,0-1 1 0 0,0 1 0 0 0,0-1-1 0 0,-4 8 1 0 0,-57 116 4751 0 0,-31 97-563 0 0,81-192-3803 0 0,-36 91 3336 0 0,91-202-1423 0 0,-18 29-2502 0 0,2 1 0 0 0,2 1 1 0 0,43-53-1 0 0,-38 61-530 0 0,47-43 0 0 0,-64 66 308 0 0,39-32 13 0 0,-49 42 20 0 0,1 1-1 0 0,0 0 1 0 0,0 1-1 0 0,0 0 1 0 0,16-6-1 0 0,-24 10 5 0 0,1-1 0 0 0,0 1 0 0 0,1 0 1 0 0,-1-1-1 0 0,0 1 0 0 0,0 0 0 0 0,0 0 0 0 0,0 0 0 0 0,0 0 0 0 0,0 0 1 0 0,0 0-1 0 0,0 0 0 0 0,0 0 0 0 0,0 0 0 0 0,0 0 0 0 0,0 1 0 0 0,0-1 1 0 0,0 0-1 0 0,0 1 0 0 0,0-1 0 0 0,0 1 0 0 0,1 0 0 0 0,-1 1 6 0 0,0-1-1 0 0,0 0 1 0 0,0 0-1 0 0,0 0 1 0 0,-1 0-1 0 0,1 1 1 0 0,-1-1-1 0 0,1 0 1 0 0,-1 1-1 0 0,1-1 1 0 0,-1 0-1 0 0,0 1 1 0 0,1-1-1 0 0,-1 3 1 0 0,0 4 47 0 0,0-1 0 0 0,-1 0 0 0 0,0 1 0 0 0,0-1 0 0 0,-3 8 0 0 0,-3 5 171 0 0,-1 0 1 0 0,0 0-1 0 0,-17 27 0 0 0,5-11-63 0 0,9-15-148 0 0,-5 8 55 0 0,1 2 0 0 0,2 0-1 0 0,-12 40 1 0 0,23-59-73 0 0,2-13 0 0 0,0 1 0 0 0,0 0 0 0 0,0 0 0 0 0,0 0 0 0 0,0 0 0 0 0,0 0 0 0 0,0 0 0 0 0,1 0 0 0 0,-1 0 0 0 0,0 0 0 0 0,0 0 0 0 0,0 0 0 0 0,0 0 0 0 0,0 0 0 0 0,0 0 0 0 0,1-1 0 0 0,-1 1 0 0 0,0 0 0 0 0,0 0 0 0 0,0 0 0 0 0,0 0 0 0 0,0 0 0 0 0,0 0 0 0 0,1 1 0 0 0,-1-1 0 0 0,0 0 0 0 0,0 0 0 0 0,0 0 0 0 0,0 0 0 0 0,0 0 0 0 0,0 0 0 0 0,1 0 0 0 0,-1 0 0 0 0,0 0 0 0 0,0 0 0 0 0,0 0 0 0 0,0 0 0 0 0,0 0 0 0 0,0 0 0 0 0,0 1 0 0 0,0-1 0 0 0,0 0 0 0 0,1 0 0 0 0,-1 0 0 0 0,0 0 0 0 0,0 0 0 0 0,0 0 0 0 0,0 1 0 0 0,0-1 0 0 0,0 0 0 0 0,0 0 0 0 0,0 0 0 0 0,0 0 0 0 0,0 0 0 0 0,0 0 0 0 0,0 1 0 0 0,0-1 0 0 0,0 0 0 0 0,0 0 0 0 0,0 0 0 0 0,0 0 0 0 0,0 0 0 0 0,0 1 0 0 0,6-8 0 0 0,23-37 0 0 0,-18 26 0 0 0,16-19 0 0 0,168-181 0 0 0,-177 201 0 0 0,1 0 0 0 0,26-18 0 0 0,-37 30 0 0 0,-7 5 0 0 0,-1 0 0 0 0,0-1 0 0 0,0 1 0 0 0,1 0 0 0 0,-1 0 0 0 0,0-1 0 0 0,1 1 0 0 0,-1 0 0 0 0,0 0 0 0 0,1 0 0 0 0,-1 0 0 0 0,0-1 0 0 0,1 1 0 0 0,-1 0 0 0 0,0 0 0 0 0,1 0 0 0 0,-1 0 0 0 0,1 0 0 0 0,-1 0 0 0 0,0 0 0 0 0,1 0 0 0 0,-1 0 0 0 0,0 0 0 0 0,1 0 0 0 0,-1 0 0 0 0,0 0 0 0 0,1 0 0 0 0,-1 1 0 0 0,1-1 0 0 0,-1 0 0 0 0,0 0 0 0 0,1 0 0 0 0,-1 0 0 0 0,0 1 0 0 0,0-1 0 0 0,1 0 0 0 0,-1 0 0 0 0,0 1 0 0 0,1-1 0 0 0,-1 0 0 0 0,0 1 0 0 0,0-1 0 0 0,1 1 0 0 0,-1-1 0 0 0,1 0 0 0 0,-1 1 0 0 0,1-1 0 0 0,-1 1 0 0 0,1-1 0 0 0,-1 1 0 0 0,1-1 0 0 0,-1 1 0 0 0,1-1 0 0 0,-1 1 0 0 0,1-1 0 0 0,-1 1 0 0 0,0-1 0 0 0,1 1 0 0 0,-1 0 0 0 0,0-1 0 0 0,1 1 0 0 0,-1 0 0 0 0,0-1 0 0 0,0 1 0 0 0,0 0 0 0 0,0-1 0 0 0,1 1 0 0 0,-1 0 0 0 0,0 1 0 0 0,-1 0 0 0 0,3 13 0 0 0,0-1 0 0 0,-2 1 0 0 0,0 0 0 0 0,-1 0 0 0 0,0-1 0 0 0,-6 25 0 0 0,1 3 0 0 0,5-37 0 0 0,2 28 0 0 0,0-31-145 0 0,-1-1 0 0 0,0 0 1 0 0,0 0-1 0 0,1 1 0 0 0,-1-1 0 0 0,0 0 1 0 0,1 0-1 0 0,-1 0 0 0 0,1 1 0 0 0,0-1 0 0 0,-1 0 1 0 0,1 0-1 0 0,0 0 0 0 0,0 0 0 0 0,1 1 1 0 0,-1-1-191 0 0,0 0 0 0 0,-1-1 0 0 0,1 1 0 0 0,0-1 0 0 0,0 1 0 0 0,0-1 0 0 0,0 1 0 0 0,0-1 0 0 0,0 0 0 0 0,1 1 0 0 0,-1-1 0 0 0,0 0 0 0 0,0 0 0 0 0,0 0 0 0 0,0 1 0 0 0,0-1 0 0 0,0-1 0 0 0,0 1 0 0 0,0 0 0 0 0,1 0 0 0 0,-1 0 0 0 0,0 0 0 0 0,0-1 0 0 0,0 1 0 0 0,0-1 0 0 0,1 0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6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 6159 0 0,'0'0'472'0'0,"0"1"-16"0"0,-2 3 165 0 0,1-1-1 0 0,-1 1 1 0 0,1-1-1 0 0,-1 1 1 0 0,0-1-1 0 0,-1 0 0 0 0,1 1 1 0 0,0-1-1 0 0,-1 0 1 0 0,0-1-1 0 0,0 1 1 0 0,0 0-1 0 0,0-1 0 0 0,-4 3 1 0 0,4-3-314 0 0,0 1 0 0 0,1-1 0 0 0,-1 1 0 0 0,1 0 0 0 0,-1-1 0 0 0,1 1 0 0 0,0 0 0 0 0,0 0 0 0 0,-2 7 0 0 0,1-5 44 0 0,1-1 0 0 0,-1 1 0 0 0,0-1 0 0 0,-6 7 0 0 0,5-6-102 0 0,0-1-1 0 0,1 1 0 0 0,0 0 1 0 0,0 1-1 0 0,-5 10 0 0 0,-6 10 335 0 0,6-12-415 0 0,8-13-192 0 0,-1 1-1 0 0,1-1 0 0 0,-1 1 0 0 0,0-1 0 0 0,0 0 0 0 0,0 1 0 0 0,1-1 0 0 0,-1 0 0 0 0,-1 1 0 0 0,1-1 0 0 0,0 0 0 0 0,-2 2 0 0 0,2 2-669 0 0,6 4-344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2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2071 0 0,'0'2'154'0'0,"2"16"11"0"0,-1 1 0 0 0,-3 21-1 0 0,1 15 363 0 0,1-48-476 0 0,0 7 116 0 0,1 0-1 0 0,1 0 0 0 0,3 16 0 0 0,-1-11 50 0 0,-4-17-151 0 0,0 1 0 0 0,0-1 0 0 0,1 1 0 0 0,-1 0 0 0 0,1-1 0 0 0,-1 1 0 0 0,1-1 0 0 0,0 1 0 0 0,0-1 0 0 0,0 0 0 0 0,1 1 0 0 0,-1-1 0 0 0,1 0 0 0 0,-1 0-1 0 0,1 0 1 0 0,-1 0 0 0 0,3 2 0 0 0,-2-3 149 0 0,0-1 18 0 0,2-1-161 0 0,0 0 1 0 0,0 0-1 0 0,0 0 0 0 0,0-1 1 0 0,-1 1-1 0 0,1-1 1 0 0,-1 0-1 0 0,1 0 1 0 0,-1 0-1 0 0,0-1 1 0 0,0 1-1 0 0,0-1 0 0 0,0 0 1 0 0,0 0-1 0 0,4-5 1 0 0,4-6 181 0 0,-1-1 0 0 0,10-20 0 0 0,-19 33-229 0 0,5-12 72 0 0,0 1 0 0 0,-1-1 0 0 0,-1 1 0 0 0,5-25 1 0 0,4-12-44 0 0,-11 42-52 0 0,0-1 1 0 0,0 0-1 0 0,-1 0 1 0 0,0 0-1 0 0,-1 0 1 0 0,0-13-1 0 0,0 21-1 0 0,0-1 0 0 0,0 1 0 0 0,0-1 0 0 0,0 1 0 0 0,0 0 0 0 0,-1-1 0 0 0,1 1 0 0 0,-1-1 0 0 0,1 1 0 0 0,-1-1 0 0 0,1 1 0 0 0,-1 0 0 0 0,0-1 0 0 0,1 1 0 0 0,-1 0 0 0 0,-2-2 0 0 0,1-1 0 0 0,-4-2-368 0 0,-5-1-4112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6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5439 0 0,'0'0'416'0'0,"2"1"-61"0"0,2 1 278 0 0,0 1 0 0 0,-1-1 1 0 0,1 1-1 0 0,-1 0 0 0 0,0 0 0 0 0,0 0 0 0 0,0 1 0 0 0,0-1 0 0 0,0 1 1 0 0,-1 0-1 0 0,1 0 0 0 0,-1-1 0 0 0,0 1 0 0 0,0 1 0 0 0,-1-1 1 0 0,1 0-1 0 0,-1 0 0 0 0,0 1 0 0 0,0-1 0 0 0,-1 0 0 0 0,1 1 1 0 0,-1-1-1 0 0,0 8 0 0 0,-2 5 272 0 0,0-1 0 0 0,-1 1 0 0 0,-1 0 0 0 0,0-1 1 0 0,-2 0-1 0 0,-10 24 0 0 0,-4 1 273 0 0,-32 45 1 0 0,-1-7 1105 0 0,52-78-1924 0 0,10-10-336 0 0,4-3-24 0 0,-2 0 0 0 0,0-1 0 0 0,16-24 0 0 0,-20 27 0 0 0,16-17 0 0 0,-16 20 0 0 0,0-1 0 0 0,11-16 0 0 0,-1-1-15 0 0,1 1-1 0 0,22-24 1 0 0,15-19-36 0 0,-50 61 26 0 0,0 1 1 0 0,0-1-1 0 0,0 1 1 0 0,1 0-1 0 0,7-5 1 0 0,-11 8 24 0 0,0 0 1 0 0,1 1-1 0 0,-1-1 1 0 0,1 1-1 0 0,0-1 1 0 0,0 1-1 0 0,-1 0 0 0 0,1 0 1 0 0,0 0-1 0 0,0 0 1 0 0,0 1-1 0 0,0-1 1 0 0,0 1-1 0 0,5 0 1 0 0,-6 1 12 0 0,-1 0 0 0 0,1 0 1 0 0,-1 0-1 0 0,0 0 0 0 0,0 1 0 0 0,1-1 1 0 0,-1 0-1 0 0,0 1 0 0 0,0-1 1 0 0,0 1-1 0 0,-1-1 0 0 0,1 1 0 0 0,0 0 1 0 0,0 1-1 0 0,-1-2-6 0 0,4 7-2 0 0,-2 1-1 0 0,1-1 0 0 0,-1 1 0 0 0,-1 0 1 0 0,2 17-1 0 0,-4 44 1 0 0,1-60-5 0 0,-3 15 0 0 0,2 11 0 0 0,1-23 0 0 0,0-9 0 0 0,0 0 0 0 0,0-1 0 0 0,1 1 0 0 0,-1 0 0 0 0,1 0 0 0 0,0 0 0 0 0,2 7 0 0 0,5 7 0 0 0,-8-17-99 0 0,0 0 0 0 0,1-1 1 0 0,-1 1-1 0 0,1 0 0 0 0,-1-1 0 0 0,1 1 0 0 0,-1 0 0 0 0,1-1 1 0 0,-1 1-1 0 0,1-1 0 0 0,0 1 0 0 0,-1-1 0 0 0,1 1 0 0 0,0-1 1 0 0,-1 1-1 0 0,1-1 0 0 0,0 0 0 0 0,-1 1 0 0 0,1-1 0 0 0,0 0 1 0 0,0 1-1 0 0,1-1 0 0 0,19 0-5456 0 0,-11 0 2102 0 0</inkml:trace>
  <inkml:trace contextRef="#ctx0" brushRef="#br0" timeOffset="1">823 78 2039 0 0,'1'12'1222'0'0,"0"-1"-1"0"0,-1 1 1 0 0,0-1-1 0 0,-1 1 0 0 0,-4 22 1 0 0,-18 57 5833 0 0,19-77-6321 0 0,-3 8 699 0 0,0 2 848 0 0,-7 36-1 0 0,15-45-2504 0 0,-1-15-104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5383 0 0,'0'5'3256'0'0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7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29 151 6911 0 0,'-1'2'87'0'0,"0"1"-1"0"0,1-1 0 0 0,-1 1 1 0 0,0-1-1 0 0,1 1 0 0 0,-1 0 0 0 0,1-1 1 0 0,0 5-1 0 0,-3 15 1491 0 0,-3 1 2729 0 0,1 0 0 0 0,-4 41 0 0 0,8-56-3531 0 0,4 38 4074 0 0,-2-45-4669 0 0,0 0 0 0 0,0 1 0 0 0,0-1 1 0 0,1 0-1 0 0,-1 0 0 0 0,0 0 0 0 0,0 0 0 0 0,1 0 0 0 0,-1-1 0 0 0,0 1 0 0 0,3 1 0 0 0,-1-2-119 0 0,0 1 0 0 0,1 0 0 0 0,-1-1 0 0 0,0 0 0 0 0,1 0 0 0 0,-1 0-1 0 0,0 0 1 0 0,0 0 0 0 0,1-1 0 0 0,-1 1 0 0 0,0-1 0 0 0,0 0 0 0 0,1 0-1 0 0,-1 0 1 0 0,0-1 0 0 0,0 1 0 0 0,4-3 0 0 0,6-4 215 0 0,-1 0 0 0 0,17-16 1 0 0,-27 23-275 0 0,27-26 1 0 0,-2-1 0 0 0,-1-1 1 0 0,-1-1-1 0 0,38-60 0 0 0,-49 69-16 0 0,45-64 10 0 0,-59 84 15 0 0,1 0-1 0 0,0 0 1 0 0,-1 0-1 0 0,1 0 1 0 0,0 0 0 0 0,0 0-1 0 0,0 0 1 0 0,0 0 0 0 0,0 1-1 0 0,0-1 1 0 0,0 0-1 0 0,0 1 1 0 0,0-1 0 0 0,0 1-1 0 0,0-1 1 0 0,0 1-1 0 0,0-1 1 0 0,1 1 0 0 0,-1 0-1 0 0,0-1 1 0 0,0 1-1 0 0,0 0 1 0 0,2 0 0 0 0,-2 1 11 0 0,-1 0 0 0 0,1 0 1 0 0,-1 0-1 0 0,1 0 0 0 0,-1 0 0 0 0,0 0 1 0 0,0 1-1 0 0,1-1 0 0 0,-1 0 1 0 0,0 0-1 0 0,0 0 0 0 0,0 2 0 0 0,0-2 3 0 0,0 23 41 0 0,-1 0 0 0 0,-5 34 1 0 0,0 0-5 0 0,4-37-63 0 0,-1 53 0 0 0,3-65 0 0 0,1-1 0 0 0,0 0 0 0 0,0 0 0 0 0,1 0 0 0 0,0 0 0 0 0,5 13 0 0 0,-6-19-178 0 0,0 0 0 0 0,0 0-1 0 0,0 0 1 0 0,0 0 0 0 0,1 0 0 0 0,-1 0 0 0 0,1 0-1 0 0,0 0 1 0 0,-1-1 0 0 0,1 1 0 0 0,0-1 0 0 0,3 3 0 0 0,-3-3-299 0 0,1 0 1 0 0,-1 0 0 0 0,0 0 0 0 0,1 0 0 0 0,-1-1 0 0 0,1 1 0 0 0,-1 0 0 0 0,0-1 0 0 0,1 0 0 0 0,0 0 0 0 0,-1 0 0 0 0,1 0 0 0 0,-1 0 0 0 0,1 0 0 0 0,-1-1 0 0 0,1 1 0 0 0,-1-1 0 0 0,4-1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8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14 5959 0 0,'0'0'458'0'0,"0"2"-301"0"0,3 14-162 0 0,-2-10 463 0 0,0-1 0 0 0,0 1 0 0 0,0-1 0 0 0,-1 1 0 0 0,0-1 0 0 0,0 1 0 0 0,-2 7 0 0 0,-3 13 1919 0 0,-1 0 0 0 0,-1 0 0 0 0,-2-1 0 0 0,-15 34 0 0 0,11-34-406 0 0,-2 0 1 0 0,-32 43-1 0 0,32-47-966 0 0,-6 7 1325 0 0,21-30-2285 0 0,1 0 0 0 0,-1 0 0 0 0,1 0 0 0 0,0 0 0 0 0,0 0 0 0 0,-1 0 0 0 0,2 0 0 0 0,-1 0 0 0 0,0 1 0 0 0,0-1 0 0 0,0 0 0 0 0,1 1 0 0 0,-1-1 0 0 0,1 1 0 0 0,2-2 0 0 0,6-8 22 0 0,6-9-80 0 0,19-23-160 0 0,-17 22-46 0 0,0-2 0 0 0,25-42-1 0 0,16-20-440 0 0,-51 76 526 0 0,0 0 0 0 0,0 0-1 0 0,2 1 1 0 0,-1 0-1 0 0,1 0 1 0 0,15-9 0 0 0,-4 4 61 0 0,-9 5 53 0 0,20-10 0 0 0,-29 17 41 0 0,-1 0 1 0 0,1 0-1 0 0,-1 0 1 0 0,1 0-1 0 0,-1 0 1 0 0,1 1-1 0 0,0-1 1 0 0,-1 1-1 0 0,1 0 1 0 0,0 0-1 0 0,-1 0 1 0 0,1 0-1 0 0,0 0 1 0 0,4 1-1 0 0,-5 0 17 0 0,-1 0 0 0 0,1 0 0 0 0,-1 0 0 0 0,1 0 0 0 0,-1 0 0 0 0,1 0 0 0 0,-1 0-1 0 0,0 1 1 0 0,0-1 0 0 0,1 0 0 0 0,-1 1 0 0 0,0-1 0 0 0,0 1 0 0 0,0-1 0 0 0,0 1 0 0 0,-1-1 0 0 0,1 1 0 0 0,0 0 0 0 0,-1 0 0 0 0,1-1 0 0 0,-1 1 0 0 0,0 0-1 0 0,1 0 1 0 0,-1-1 0 0 0,0 5 0 0 0,0 4 201 0 0,0 1-1 0 0,-1-1 1 0 0,-2 14-1 0 0,2-18-106 0 0,-9 44 94 0 0,-2-2 1 0 0,-20 52-1 0 0,9-31-129 0 0,22-67-97 0 0,0 0 0 0 0,1 0 0 0 0,-1 0 0 0 0,1 0 0 0 0,0 0 0 0 0,0 0 0 0 0,-1 0 0 0 0,1 0 0 0 0,1 0 0 0 0,-1 0 0 0 0,0 1 0 0 0,1 2 0 0 0,-1-5 0 0 0,0 1 0 0 0,0-1 0 0 0,0 0 0 0 0,0 1 0 0 0,0-1 0 0 0,0 0 0 0 0,0 1 0 0 0,1-1 0 0 0,-1 0 0 0 0,0 1 0 0 0,0-1 0 0 0,0 0 0 0 0,0 1 0 0 0,0-1 0 0 0,1 0 0 0 0,-1 0 0 0 0,0 1 0 0 0,0-1 0 0 0,1 0 0 0 0,-1 0 0 0 0,0 1 0 0 0,0-1 0 0 0,1 0 0 0 0,-1 0 0 0 0,0 0 0 0 0,0 0 0 0 0,1 1 0 0 0,-1-1 0 0 0,0 0 0 0 0,1 0 0 0 0,-1 0 0 0 0,0 0 0 0 0,1 0 0 0 0,-1 0 0 0 0,0 0 0 0 0,1 0 0 0 0,-1 0 0 0 0,0 0 0 0 0,1 0 0 0 0,-1 0 0 0 0,0 0 0 0 0,1 0 0 0 0,-1 0 0 0 0,0 0 0 0 0,1 0 0 0 0,-1 0 0 0 0,0-1 0 0 0,0 1 0 0 0,1 0 0 0 0,-1 0 0 0 0,0 0 0 0 0,1-1 0 0 0,4-1 0 0 0,0-1 0 0 0,-1 0 0 0 0,1-1 0 0 0,-1 1 0 0 0,1-1 0 0 0,-1 0 0 0 0,0 0 0 0 0,6-9 0 0 0,1 1 0 0 0,29-34 0 0 0,49-75 0 0 0,-44 69 0 0 0,-19 16 0 0 0,-23 33 0 0 0,0 0 0 0 0,0 0 0 0 0,0 0 0 0 0,1 0 0 0 0,-1 0 0 0 0,1 1 0 0 0,7-5 0 0 0,-8 6 0 0 0,14-4 0 0 0,-17 5 0 0 0,1 0 0 0 0,-1 0 0 0 0,1 0 0 0 0,-1 0 0 0 0,1 1 0 0 0,-1-1 0 0 0,1 0 0 0 0,-1 0 0 0 0,0 1 0 0 0,1-1 0 0 0,-1 0 0 0 0,1 0 0 0 0,-1 1 0 0 0,0-1 0 0 0,1 0 0 0 0,-1 1 0 0 0,0-1 0 0 0,1 1 0 0 0,-1-1 0 0 0,0 0 0 0 0,0 1 0 0 0,1-1 0 0 0,-1 1 0 0 0,0-1 0 0 0,0 1 0 0 0,0-1 0 0 0,0 1 0 0 0,0-1 0 0 0,0 0 0 0 0,0 1 0 0 0,1-1 0 0 0,-1 1 0 0 0,0-1 0 0 0,-1 1 0 0 0,1-1 0 0 0,0 1 0 0 0,0 0 0 0 0,0 1 0 0 0,0 0 0 0 0,1-1 0 0 0,-1 1 0 0 0,1 0 0 0 0,-1-1 0 0 0,1 1 0 0 0,-1 0 0 0 0,2 1 0 0 0,-1-1 0 0 0,0 0 0 0 0,0 0 0 0 0,-1-1 0 0 0,1 1 0 0 0,0 0 0 0 0,-1 0 0 0 0,0 0 0 0 0,1 3 0 0 0,1 18 0 0 0,-1-18 0 0 0,-1 0 0 0 0,0 0 0 0 0,1 0 0 0 0,-3 10 0 0 0,2-11 0 0 0,0-1 0 0 0,0 1 0 0 0,0 0 0 0 0,0-1 0 0 0,0 1 0 0 0,1 0 0 0 0,1 5 0 0 0,2 14 0 0 0,-3-16 0 0 0,0-1 0 0 0,1 1 0 0 0,-1-1 0 0 0,1 0 0 0 0,1 1 0 0 0,-1-1 0 0 0,1 0 0 0 0,0 0 0 0 0,0-1 0 0 0,1 1 0 0 0,0-1 0 0 0,0 1 0 0 0,0-1 0 0 0,7 6 0 0 0,-8-9 0 0 0,-1-1 0 0 0,1 1 0 0 0,-1-1 0 0 0,1 0 0 0 0,0 0 0 0 0,4 1 0 0 0,6 2 0 0 0,-9-2-25 0 0,1 0-1 0 0,-1-1 1 0 0,1 0 0 0 0,-1 0-1 0 0,1 0 1 0 0,0 0 0 0 0,-1-1-1 0 0,1 0 1 0 0,0 0-1 0 0,8-1 1 0 0,4-2-267 0 0,28-7-1 0 0,-12 1-32 0 0,-2 2-342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9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24 5039 0 0,'-47'-22'388'0'0,"46"22"-384"0"0,1 0-1 0 0,-1-1 1 0 0,1 1-1 0 0,-1 0 0 0 0,0 0 1 0 0,1 0-1 0 0,-1 0 1 0 0,1 0-1 0 0,-1 0 0 0 0,1 0 1 0 0,-1 0-1 0 0,0 0 1 0 0,1 0-1 0 0,-1 0 0 0 0,1 0 1 0 0,-1 1-1 0 0,1-1 1 0 0,-1 0-1 0 0,0 0 0 0 0,1 1 1 0 0,-1-1-1 0 0,1 0 1 0 0,-1 1-1 0 0,1-1 0 0 0,0 0 1 0 0,-1 1-1 0 0,1-1 1 0 0,-1 1-1 0 0,1-1 0 0 0,0 1 1 0 0,-1-1-1 0 0,1 1 1 0 0,0-1-1 0 0,-1 1 0 0 0,1-1 1 0 0,0 1-1 0 0,0-1 1 0 0,0 1-1 0 0,-1-1 0 0 0,1 1 1 0 0,0-1-1 0 0,0 1 1 0 0,0 0-1 0 0,-1 3-5 0 0,-7 15 1310 0 0,2 0-1 0 0,0 1 0 0 0,1-1 0 0 0,0 2 1 0 0,2-1-1 0 0,1 0 0 0 0,0 0 0 0 0,2 1 1 0 0,0-1-1 0 0,6 39 0 0 0,-6-54-1001 0 0,2 1 0 0 0,-1-1 0 0 0,0 0 0 0 0,1 1 0 0 0,0-1 0 0 0,0 0-1 0 0,0 0 1 0 0,1 0 0 0 0,0-1 0 0 0,6 9 0 0 0,-7-10-192 0 0,1-1 0 0 0,0 1-1 0 0,0-1 1 0 0,0 1 0 0 0,0-1 0 0 0,0 0-1 0 0,0 0 1 0 0,1 0 0 0 0,-1-1 0 0 0,1 1-1 0 0,-1-1 1 0 0,1 0 0 0 0,-1 0 0 0 0,1 0-1 0 0,0 0 1 0 0,4 0 0 0 0,-1-1-57 0 0,0 0 0 0 0,0 0 0 0 0,0-1 0 0 0,0 0 0 0 0,0 0 0 0 0,0-1 1 0 0,0 0-1 0 0,0 0 0 0 0,-1 0 0 0 0,1-1 0 0 0,9-5 0 0 0,5-5-498 0 0,-1 0 1 0 0,19-17-1 0 0,-18 13-756 0 0,4-2-4592 0 0,0-1-1803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9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3767 0 0,'-7'9'103'0'0,"0"1"-1"0"0,0 0 1 0 0,-5 14-1 0 0,5-11 1217 0 0,-16 23-1 0 0,-3-6 1235 0 0,19-22-1761 0 0,0-1 0 0 0,0 2 0 0 0,1-1 0 0 0,0 1 0 0 0,-7 13 0 0 0,-1 8 1375 0 0,2 1 0 0 0,-9 33 0 0 0,18-52-1521 0 0,1 0-1 0 0,0 0 1 0 0,1 0-1 0 0,0 0 1 0 0,1 0-1 0 0,0 0 1 0 0,1 1-1 0 0,4 22 1 0 0,-5-33-575 0 0,0 0 1 0 0,1 0 0 0 0,-1 0 0 0 0,1 0-1 0 0,0 0 1 0 0,-1 0 0 0 0,1-1-1 0 0,0 1 1 0 0,0 0 0 0 0,0 0 0 0 0,0-1-1 0 0,1 1 1 0 0,-1-1 0 0 0,0 1-1 0 0,1-1 1 0 0,-1 1 0 0 0,1-1-1 0 0,-1 0 1 0 0,1 0 0 0 0,0 0 0 0 0,-1 0-1 0 0,1 0 1 0 0,0 0 0 0 0,0 0-1 0 0,0-1 1 0 0,0 1 0 0 0,0 0 0 0 0,0-1-1 0 0,0 0 1 0 0,0 1 0 0 0,0-1-1 0 0,0 0 1 0 0,4 0 0 0 0,-1-1 20 0 0,1 0 1 0 0,0-1 0 0 0,0 1-1 0 0,-1-1 1 0 0,1 0 0 0 0,-1 0-1 0 0,1-1 1 0 0,-1 1 0 0 0,0-1-1 0 0,7-6 1 0 0,1-1 77 0 0,-1 0 0 0 0,-1-1 0 0 0,19-23 0 0 0,25-41 340 0 0,-51 68-460 0 0,-1 3-10 0 0,0-1 1 0 0,0 0-1 0 0,0 0 1 0 0,-1 0-1 0 0,0-1 0 0 0,0 1 1 0 0,0 0-1 0 0,-1-1 0 0 0,0 1 1 0 0,0-1-1 0 0,0-9 1 0 0,-1 6-27 0 0,0 1 0 0 0,-2-1 0 0 0,1 0 0 0 0,-1 0 0 0 0,0 1 0 0 0,-5-14 0 0 0,5 16-278 0 0,0 1 1 0 0,0-1-1 0 0,1 1 1 0 0,0-1-1 0 0,0 0 0 0 0,1 0 1 0 0,0 1-1 0 0,0-9 1 0 0,1 9-1177 0 0,-1 1 0 0 0,1 0 0 0 0,0 0 0 0 0,1-1 0 0 0,-1 1 0 0 0,4-8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0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0 533 4319 0 0,'1'-5'205'0'0,"0"5"-2"0"0,3 11 477 0 0,-3-7 97 0 0,1 0-1 0 0,0 0 0 0 0,0 0 0 0 0,4 6 1 0 0,81 78 8520 0 0,-82-84-8964 0 0,1 1 224 0 0,0 0 0 0 0,1 0 0 0 0,0-1 0 0 0,9 5 0 0 0,15 10 1737 0 0,-24-14-1737 0 0,0 1 1 0 0,-1 0-1 0 0,0 1 1 0 0,9 13 0 0 0,-4-6 491 0 0,-9-11-891 0 0,-1-1-1 0 0,1 1 1 0 0,-1-1-1 0 0,0 1 1 0 0,0 0-1 0 0,0 0 1 0 0,0-1-1 0 0,0 1 1 0 0,-1 0-1 0 0,1 0 1 0 0,-1 0-1 0 0,0 0 1 0 0,0 0-1 0 0,0 0 1 0 0,0 0-1 0 0,0 0 1 0 0,-1 0-1 0 0,1-1 1 0 0,-1 1-1 0 0,0 0 1 0 0,0 0-1 0 0,0 0 1 0 0,0-1-1 0 0,0 1 1 0 0,-4 4-1 0 0,2-2-93 0 0,0 0 0 0 0,0 0 0 0 0,-1 0 0 0 0,0-1 0 0 0,0 0 1 0 0,0 1-1 0 0,0-1 0 0 0,-1-1 0 0 0,1 1 0 0 0,-1-1 0 0 0,0 0 0 0 0,-6 3 0 0 0,0-1-63 0 0,-1-1 0 0 0,1 0 0 0 0,-1 0-1 0 0,0-2 1 0 0,-17 3 0 0 0,25-5-1 0 0,1 1 0 0 0,-1-1 0 0 0,0 0 0 0 0,1 0 0 0 0,-1-1 0 0 0,0 1 0 0 0,1-1 0 0 0,-1 0 0 0 0,1 0 0 0 0,-1 0 0 0 0,1 0-1 0 0,-1-1 1 0 0,1 1 0 0 0,0-1 0 0 0,0 0 0 0 0,-1 0 0 0 0,1 0 0 0 0,1 0 0 0 0,-1-1 0 0 0,0 1 0 0 0,0-1 0 0 0,-2-4 0 0 0,3 5-280 0 0,1-1 1 0 0,-1 0-1 0 0,1-1 1 0 0,0 1-1 0 0,0 0 1 0 0,0 0-1 0 0,1 0 0 0 0,-1-1 1 0 0,1 1-1 0 0,0 0 1 0 0,0-1-1 0 0,0 1 1 0 0,0 0-1 0 0,1-6 0 0 0,1-4-2506 0 0,1-1-1 0 0,5-14 1 0 0,2-2-5949 0 0</inkml:trace>
  <inkml:trace contextRef="#ctx0" brushRef="#br0" timeOffset="1">617 1 4199 0 0,'7'23'1629'0'0,"0"18"6089"0"0,3 34 1444 0 0,-13 3-5150 0 0,0-22-2446 0 0,1 23-316 0 0,0 116 404 0 0,16-2-669 0 0,-13-186-1136 0 0,1 0-1 0 0,0 0 1 0 0,6 14 0 0 0,-1-3-704 0 0,4 9-3759 0 0,-6-16 85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1 460 6391 0 0,'0'-4'41'0'0,"0"-1"0"0"0,0 1 0 0 0,1 0 0 0 0,0-1 0 0 0,0 1 0 0 0,0 0 0 0 0,2-5 0 0 0,-2 7 132 0 0,1 0-1 0 0,-1 0 1 0 0,0 0 0 0 0,1 1-1 0 0,-1-1 1 0 0,1 0 0 0 0,-1 1 0 0 0,4-3-1 0 0,12-6 3921 0 0,-7 5-2723 0 0,-1-1 1 0 0,0 0-1 0 0,0-1 0 0 0,7-7 1 0 0,-9 8-809 0 0,-1 1 1 0 0,1-1-1 0 0,0 1 1 0 0,1 0-1 0 0,-1 1 1 0 0,1 0-1 0 0,13-5 1 0 0,23-6 1306 0 0,-17 6-1086 0 0,53-11-1 0 0,-29 13-432 0 0,-10 1-2228 0 0,-14 2-3969 0 0,3-2-2643 0 0</inkml:trace>
  <inkml:trace contextRef="#ctx0" brushRef="#br0" timeOffset="1">1021 1 4863 0 0,'4'8'520'0'0,"-4"0"-520"0"0,3-1 520 0 0,-3 3 88 0 0,0-2 24 0 0,3 0 528 0 0,-3-24-936 0 0</inkml:trace>
  <inkml:trace contextRef="#ctx0" brushRef="#br0" timeOffset="2">1094 524 4319 0 0,'0'-23'384'0'0,"-4"9"-312"0"0,3 25-72 0 0,-4 12 1880 0 0,-4 2 360 0 0,5 1 64 0 0,-1-3 24 0 0,0 0-512 0 0,-2-3-104 0 0,2-4-16 0 0,-1 2-8 0 0,1 0-976 0 0,1-10 288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1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0 259 6271 0 0,'4'-1'72'0'0,"-1"-1"-1"0"0,1-1 1 0 0,-1 1-1 0 0,0 0 0 0 0,0-1 1 0 0,0 0-1 0 0,0 1 0 0 0,-1-1 1 0 0,1 0-1 0 0,-1 0 1 0 0,0-1-1 0 0,3-4 0 0 0,0-2 103 0 0,0-1 0 0 0,5-20 0 0 0,-8 23 59 0 0,0 1 1 0 0,1-1 0 0 0,-1 1 0 0 0,2-1 0 0 0,-1 1 0 0 0,1 0 0 0 0,8-11-1 0 0,0 6 584 0 0,-1 1-1 0 0,1 0 1 0 0,1 1-1 0 0,0 0 1 0 0,0 1-1 0 0,1 1 1 0 0,20-10-1 0 0,-30 17-702 0 0,-1-1 0 0 0,1 1 0 0 0,0 0 0 0 0,-1 0 0 0 0,1 0 0 0 0,0 0 0 0 0,0 1 0 0 0,0-1 0 0 0,0 1 0 0 0,0 0 0 0 0,-1 1 0 0 0,1-1 0 0 0,0 1 0 0 0,0-1 0 0 0,0 1 0 0 0,0 0 0 0 0,-1 0 0 0 0,1 1 0 0 0,-1-1 0 0 0,1 1 0 0 0,-1 0 0 0 0,6 4 0 0 0,0-2 147 0 0,-1 0 0 0 0,1 0 0 0 0,0-1 0 0 0,0 0 0 0 0,0-1 0 0 0,14 3 1 0 0,57 0 1428 0 0,-63-4-1338 0 0,4 1-59 0 0,-1 2-1 0 0,1 0 0 0 0,-1 1 1 0 0,0 2-1 0 0,20 8 1 0 0,-34-13-257 0 0,-3-1-17 0 0,-1 1 0 0 0,1-1 1 0 0,-1 1-1 0 0,1-1 0 0 0,-1 1 1 0 0,0 0-1 0 0,0 0 0 0 0,0 0 0 0 0,0 0 1 0 0,0 0-1 0 0,0 0 0 0 0,-1 1 1 0 0,1-1-1 0 0,-1 0 0 0 0,2 5 1 0 0,2 3 97 0 0,-1 0 1 0 0,3 17 0 0 0,-4-17 6 0 0,-1 0-28 0 0,0 0-1 0 0,-1 1 0 0 0,0-1 0 0 0,-1 0 0 0 0,-1 17 0 0 0,0-5 13 0 0,-28 312 1889 0 0,4-214-1361 0 0,-11 60 279 0 0,27-142-671 0 0,-2-1-1 0 0,-28 61 1 0 0,34-88-132 0 0,-2 0 1 0 0,1-1-1 0 0,-1 0 1 0 0,0 0 0 0 0,-15 13-1 0 0,20-20-101 0 0,0 0 15 0 0,0-1 0 0 0,1 0 0 0 0,-1 1 0 0 0,0-1 0 0 0,0 0 0 0 0,0 0 0 0 0,0 0 0 0 0,0 0 0 0 0,0 0 0 0 0,-1 0 0 0 0,1 0 0 0 0,0-1 0 0 0,0 1-1 0 0,-1-1 1 0 0,1 0 0 0 0,-4 0 0 0 0,2 0 69 0 0,-1 0 0 0 0,0-1 0 0 0,1 0 0 0 0,-1 0 0 0 0,1 0 0 0 0,-1-1 0 0 0,-7-3 0 0 0,3 0-110 0 0,1 1 0 0 0,-1-2 1 0 0,1 1-1 0 0,0-1 0 0 0,1-1 0 0 0,0 1 0 0 0,-9-11 0 0 0,1 0-26 0 0,2-1-1 0 0,0 0 1 0 0,1-1 0 0 0,1 0 0 0 0,-13-33 0 0 0,6-4 41 0 0,-6-18 0 0 0,20 63 0 0 0,-1 0 0 0 0,0 0 0 0 0,-1 0 0 0 0,-6-9 0 0 0,-9-4 0 0 0,17 20 0 0 0,0 0 0 0 0,1 0 0 0 0,0-1 0 0 0,-4-5 0 0 0,1-2-17 0 0,0-1-1 0 0,1 1 1 0 0,1-1 0 0 0,0-1-1 0 0,0 1 1 0 0,2 0 0 0 0,-2-16-1 0 0,2 5-20 0 0,1 0-1 0 0,1 0 0 0 0,4-29 1 0 0,-4 46 21 0 0,2 1 1 0 0,-1 0 0 0 0,0 0 0 0 0,1 0 0 0 0,0 1-1 0 0,1-1 1 0 0,-1 0 0 0 0,1 1 0 0 0,6-10-1 0 0,-8 13 12 0 0,1 1-1 0 0,-1-1 1 0 0,1 0 0 0 0,-1 1-1 0 0,1-1 1 0 0,0 1-1 0 0,0-1 1 0 0,-1 1-1 0 0,1 0 1 0 0,0 0-1 0 0,0 0 1 0 0,0 0-1 0 0,1 0 1 0 0,-1 0-1 0 0,0 1 1 0 0,0-1-1 0 0,0 1 1 0 0,1-1-1 0 0,-1 1 1 0 0,0 0-1 0 0,0 0 1 0 0,1 0-1 0 0,-1 0 1 0 0,0 0-1 0 0,0 0 1 0 0,1 1-1 0 0,-1-1 1 0 0,0 1-1 0 0,3 1 1 0 0,2 0 63 0 0,-1 1-1 0 0,1 0 1 0 0,-1 0 0 0 0,0 1 0 0 0,0 0-1 0 0,0 0 1 0 0,0 0 0 0 0,-1 1-1 0 0,0-1 1 0 0,0 2 0 0 0,0-1 0 0 0,0 0-1 0 0,-1 1 1 0 0,0 0 0 0 0,0 0-1 0 0,0 0 1 0 0,-1 0 0 0 0,0 1 0 0 0,0-1-1 0 0,3 14 1 0 0,-5-16-37 0 0,-1 0-1 0 0,1 1 1 0 0,-1-1-1 0 0,0 1 1 0 0,0-1-1 0 0,-1 0 1 0 0,1 1 0 0 0,-1-1-1 0 0,0 0 1 0 0,0 1-1 0 0,0-1 1 0 0,-1 0-1 0 0,-2 6 1 0 0,-1-1 22 0 0,-1 1 0 0 0,1-1 1 0 0,-2 0-1 0 0,-8 10 0 0 0,14-18-44 0 0,1-1 1 0 0,0 1-1 0 0,-1-1 0 0 0,1 1 1 0 0,-1-1-1 0 0,1 1 0 0 0,-1-1 1 0 0,1 1-1 0 0,-1-1 1 0 0,1 1-1 0 0,-1-1 0 0 0,1 0 1 0 0,-1 1-1 0 0,1-1 0 0 0,-1 0 1 0 0,0 0-1 0 0,1 1 0 0 0,-1-1 1 0 0,1 0-1 0 0,-1 0 0 0 0,0 0 1 0 0,1 0-1 0 0,-1 0 0 0 0,0 0 1 0 0,1 0-1 0 0,-1 0 0 0 0,0 0 1 0 0,1 0-1 0 0,-1 0 1 0 0,0 0-1 0 0,1 0 0 0 0,-1 0 1 0 0,0-1-1 0 0,1 1 0 0 0,-1 0 1 0 0,1-1-1 0 0,-1 1 0 0 0,-1-1 1 0 0,0-2-14 0 0,-1 0 1 0 0,1 0 0 0 0,-1 0-1 0 0,1 0 1 0 0,-4-7-1 0 0,-4-7-69 0 0,9 16-136 0 0,-10-17 75 0 0,9 12-2492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1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3247 0 0,'23'53'10500'0'0,"-18"-39"-7887"0"0,11 30 2257 0 0,-13-37-4480 0 0,-1 1 0 0 0,0 0-1 0 0,-1 0 1 0 0,0 0 0 0 0,0 0-1 0 0,0 11 1 0 0,0 31-1278 0 0,10-80-11718 0 0,-9 20 10971 0 0,0 0 1 0 0,1-14 0 0 0,-2-59 560 0 0,-2 41 1988 0 0,1 37-215 0 0,0-1 0 0 0,0 1 0 0 0,1-1 0 0 0,-1 1 0 0 0,3-8 0 0 0,-2 11-434 0 0,0 0 0 0 0,-1 1 0 0 0,1-1-1 0 0,0 0 1 0 0,0 1 0 0 0,0-1 0 0 0,0 1 0 0 0,1-1 0 0 0,-1 1 0 0 0,0 0 0 0 0,1-1 0 0 0,-1 1 0 0 0,0 0 0 0 0,1 0 0 0 0,0 0 0 0 0,-1 0 0 0 0,1 0 0 0 0,-1 1 0 0 0,1-1 0 0 0,2 0 0 0 0,6-3 457 0 0,5-1 610 0 0,23-5 1 0 0,-34 10-1026 0 0,1-1-1 0 0,-1 1 1 0 0,1-1 0 0 0,0 1 0 0 0,-1 1 0 0 0,1-1 0 0 0,-1 1 0 0 0,1-1 0 0 0,7 4 0 0 0,17 3 1960 0 0,-21-5-1544 0 0,-1 0 0 0 0,0 0 0 0 0,0 0 1 0 0,0 1-1 0 0,10 5 0 0 0,-16-7-554 0 0,1 0 0 0 0,0 0 1 0 0,-1 0-1 0 0,1 1 0 0 0,-1-1 0 0 0,0 1 1 0 0,1-1-1 0 0,-1 1 0 0 0,0 0 1 0 0,0-1-1 0 0,0 1 0 0 0,0 0 0 0 0,0 0 1 0 0,0 0-1 0 0,0 0 0 0 0,-1 0 0 0 0,1-1 1 0 0,-1 1-1 0 0,0 0 0 0 0,1 0 0 0 0,-1 1 1 0 0,0-1-1 0 0,0 0 0 0 0,-1 3 0 0 0,0 3-129 0 0,0-1 0 0 0,-1 1-1 0 0,0-1 1 0 0,0 0-1 0 0,-1 0 1 0 0,-4 8 0 0 0,-24 39-3 0 0,-25 32-872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3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35 2039 0 0,'-1'25'172'0'0,"0"-16"37"0"0,1 0 0 0 0,0-1 0 0 0,0 1 0 0 0,1-1 0 0 0,2 10 0 0 0,-1-9 260 0 0,1 1 1 0 0,0-1-1 0 0,1 1 0 0 0,4 8 1 0 0,-6-15-296 0 0,-1 0 0 0 0,1-1 0 0 0,-1 1 0 0 0,1-1 0 0 0,0 1 0 0 0,0-1 0 0 0,0 0 0 0 0,1 1 0 0 0,-1-1 0 0 0,0 0 0 0 0,1-1 0 0 0,-1 1-1 0 0,1 0 1 0 0,0-1 0 0 0,0 0 0 0 0,-1 1 0 0 0,5 0 0 0 0,-6-2 149 0 0,1-1-47 0 0,1-1-233 0 0,1 0-1 0 0,-1 0 1 0 0,1 0 0 0 0,-1-1-1 0 0,0 1 1 0 0,0-1 0 0 0,0 0-1 0 0,-1 0 1 0 0,1 0 0 0 0,-1-1-1 0 0,0 1 1 0 0,1-1-1 0 0,-1 1 1 0 0,-1-1 0 0 0,3-3-1 0 0,3-12 379 0 0,9-36 0 0 0,-9 26-296 0 0,11-24-125 0 0,-17 47 11 0 0,1 5 32 0 0,2 3 21 0 0,-3-1-2 0 0,0 0 1 0 0,0 0-1 0 0,0 0 1 0 0,0 0-1 0 0,-1 0 1 0 0,1 1-1 0 0,0-1 1 0 0,-1 0-1 0 0,1 0 1 0 0,-1 1-1 0 0,2 2 1 0 0,-1 0 101 0 0,1 2 7 0 0,1 0 0 0 0,-1 0 1 0 0,1 0-1 0 0,0 0 0 0 0,1 0 0 0 0,-1-1 0 0 0,1 0 0 0 0,0 0 0 0 0,1 0 0 0 0,-1 0 0 0 0,1 0 0 0 0,7 5 0 0 0,-11-9-161 0 0,0-1-1 0 0,-1 1 1 0 0,1 0-1 0 0,0-1 1 0 0,0 1 0 0 0,-1-1-1 0 0,1 0 1 0 0,0 1-1 0 0,0-1 1 0 0,0 1-1 0 0,0-1 1 0 0,0 0-1 0 0,0 0 1 0 0,-1 0-1 0 0,1 1 1 0 0,0-1-1 0 0,0 0 1 0 0,0 0-1 0 0,0 0 1 0 0,0 0 0 0 0,0-1-1 0 0,0 1 1 0 0,0 0-1 0 0,0 0 1 0 0,0 0-1 0 0,0-1 1 0 0,1 0-1 0 0,1 0 4 0 0,1-1-194 0 0,0 0 1 0 0,0 0-1 0 0,0-1 0 0 0,0 1 0 0 0,0-1 1 0 0,0 0-1 0 0,0 0 0 0 0,-1 0 0 0 0,0-1 0 0 0,5-5 1 0 0,8-7-1818 0 0,0 0-2608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2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433 0 4255 0 0,'0'0'7800'0'0,"9"9"-6201"0"0,-6-4-1148 0 0,-1-2-335 0 0,-1 0-1 0 0,1-1 1 0 0,-1 1-1 0 0,0 0 1 0 0,0 0 0 0 0,0 1-1 0 0,0-1 1 0 0,0 0 0 0 0,-1 0-1 0 0,1 0 1 0 0,-1 1-1 0 0,0-1 1 0 0,0 0 0 0 0,-1 6-1 0 0,0-7 55 0 0,0 1 239 0 0,8 8-180 0 0,-3-5-376 0 0,0 0-1 0 0,0-1 0 0 0,-1 1 1 0 0,0 1-1 0 0,4 8 0 0 0,-7-13 88 0 0,1 0-1 0 0,-1 1 1 0 0,0-1-1 0 0,0 0 0 0 0,0 0 1 0 0,0 0-1 0 0,0 1 1 0 0,0-1-1 0 0,-1 0 1 0 0,1 0-1 0 0,-1 0 1 0 0,0 1-1 0 0,1-1 0 0 0,-1 0 1 0 0,0 0-1 0 0,0 0 1 0 0,-2 2-1 0 0,-2 4-211 0 0,-1 0-1 0 0,0 0 1 0 0,0-1-1 0 0,0 0 1 0 0,-16 13-1 0 0,-42 27-796 0 0,58-43 999 0 0,-62 43 1877 0 0,-135 71 0 0 0,192-113-1371 0 0,1 0-1 0 0,0 1 0 0 0,0 0 1 0 0,-14 11-1 0 0,20-13 613 0 0,1 0 0 0 0,-1 0 0 0 0,-6 8 0 0 0,19-12 1156 0 0,-1-2-1871 0 0,0 0-1 0 0,0-1 1 0 0,0 0 0 0 0,14-8-1 0 0,1 0 61 0 0,73-30 999 0 0,115-33-1 0 0,4 25 529 0 0,-209 48-2968 0 0,7-1 2840 0 0,-98 106-29129 0 0,69-82 29554 0 0,-27 29 1 0 0,37-46-1550 0 0,2-1 125 0 0,0 0-1 0 0,0 0 0 0 0,0 0 1 0 0,0 0-1 0 0,1 1 0 0 0,-1-1 1 0 0,1 1-1 0 0,1 0 0 0 0,-5 10 1807 0 0,45-20 533 0 0,-37 5-2740 0 0,-6 1-244 0 0,-2 4-123 0 0,0-1-1 0 0,-1 0 0 0 0,0 0 1 0 0,0-1-1 0 0,0 0 1 0 0,-1-1-1 0 0,-12 3 0 0 0,-12 3 145 0 0,-154 39 2648 0 0,181-46-2509 0 0,0 0 0 0 0,0 0 0 0 0,0 1 0 0 0,0 0 0 0 0,0 0 0 0 0,0 0-1 0 0,0 1 1 0 0,-11 7 505 0 0,19-9-330 0 0,22 6 213 0 0,0-1-1 0 0,0-1 1 0 0,33 3 0 0 0,29 3-576 0 0,-54-6-63 0 0,0-1-1 0 0,61 0 0 0 0,0-3-56 0 0,-34 1 0 0 0,-53-2-282 0 0,-1-1 0 0 0,0 1 1 0 0,1-1-1 0 0,-1 0 0 0 0,0 0 0 0 0,0 0 0 0 0,0-1 1 0 0,5-2-1 0 0,-6 2-386 0 0,1 0 1 0 0,-1-1-1 0 0,0 0 1 0 0,0 0-1 0 0,0 0 0 0 0,-1-1 1 0 0,1 1-1 0 0,-1-1 1 0 0,0 0-1 0 0,0 0 0 0 0,0 0 1 0 0,0 0-1 0 0,2-6 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3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6335 0 0,'1'-1'327'0'0,"1"-1"0"0"0,-1 1-1 0 0,1 0 1 0 0,0-1 0 0 0,0 1 0 0 0,-1 0-1 0 0,1 0 1 0 0,0 0 0 0 0,0 0-1 0 0,0 1 1 0 0,3-2 0 0 0,27-5 3980 0 0,-16 4-2689 0 0,53-10 2983 0 0,-25 6-3249 0 0,-42 7-1315 0 0,0-1 1 0 0,-1 1 0 0 0,1 0-1 0 0,-1 0 1 0 0,1 0-1 0 0,0 0 1 0 0,-1 0 0 0 0,1 0-1 0 0,-1 0 1 0 0,1 1-1 0 0,0-1 1 0 0,-1 0 0 0 0,1 1-1 0 0,-1-1 1 0 0,1 1-1 0 0,-1 0 1 0 0,1 0 0 0 0,-1-1-1 0 0,0 1 1 0 0,1 0-1 0 0,-1 0 1 0 0,0 0-1 0 0,2 2 1 0 0,-1 0 12 0 0,-1-1-1 0 0,1 1 0 0 0,-1-1 1 0 0,0 1-1 0 0,0 0 1 0 0,0-1-1 0 0,0 1 1 0 0,0 0-1 0 0,0 0 1 0 0,-1 0-1 0 0,1 0 1 0 0,-1 4-1 0 0,0 5 175 0 0,0-1 1 0 0,-1 1-1 0 0,-1 0 0 0 0,0 0 1 0 0,0-1-1 0 0,-4 12 0 0 0,-29 68 922 0 0,23-62-766 0 0,8-20-275 0 0,-63 138 1323 0 0,47-111-645 0 0,2 0 0 0 0,-14 41-1 0 0,31-75-311 0 0,4-3-448 0 0,-1 0 1 0 0,0 0-1 0 0,0 0 1 0 0,-1 0-1 0 0,1 0 1 0 0,0 0-1 0 0,0-1 1 0 0,0 1-1 0 0,2-3 0 0 0,1-1 15 0 0,5-4-20 0 0,0 0 1 0 0,-1-1-1 0 0,0 0 0 0 0,7-12 0 0 0,-4 7 1 0 0,16-17-1 0 0,63-53-102 0 0,-80 73-144 0 0,-1 1-1 0 0,10-17 1 0 0,1 4-1095 0 0,-24 43-6400 0 0,1-8 6613 0 0,-1-1-1 0 0,0 0 1 0 0,-1 1 0 0 0,0-1 0 0 0,-7 12 0 0 0,-3 9 356 0 0,3-7 1708 0 0,-1-1 0 0 0,-1-1 0 0 0,-1 0 0 0 0,-1-1 1 0 0,-23 26-1 0 0,25-34 219 0 0,0-1 0 0 0,0-1 0 0 0,-1-1 0 0 0,-19 11 0 0 0,1 1 451 0 0,23-16-1407 0 0,1-1-17 0 0,1 0-1 0 0,-10 9 1 0 0,16-13-198 0 0,1-1 1 0 0,0 0-1 0 0,0 0 0 0 0,0 1 0 0 0,0-1 0 0 0,0 0 1 0 0,0 0-1 0 0,0 1 0 0 0,0-1 0 0 0,-1 0 1 0 0,1 0-1 0 0,0 1 0 0 0,0-1 0 0 0,0 0 1 0 0,0 0-1 0 0,0 1 0 0 0,0-1 0 0 0,1 0 0 0 0,-1 0 1 0 0,0 1-1 0 0,0-1 0 0 0,0 0 0 0 0,0 0 1 0 0,0 1-1 0 0,0-1 0 0 0,0 0 0 0 0,0 0 1 0 0,1 1-1 0 0,-1-1 0 0 0,0 0 0 0 0,0 0 0 0 0,0 0 1 0 0,0 1-1 0 0,1-1 0 0 0,-1 0 0 0 0,0 0 1 0 0,0 0-1 0 0,1 1 0 0 0,6 4-12 0 0,-7-5 13 0 0,5 1-3 0 0,0 1 0 0 0,-1-1 0 0 0,1 0 0 0 0,0 0 0 0 0,-1 0 0 0 0,1-1 0 0 0,0 1 0 0 0,0-1 0 0 0,0-1 0 0 0,-1 1 0 0 0,9-2 0 0 0,4 1 0 0 0,36-5 1 0 0,-29 3 31 0 0,0 2 1 0 0,37 0 0 0 0,15 4 175 0 0,21 3 309 0 0,-86-5-463 0 0,-6 0-27 0 0,1 0 1 0 0,-1 0-1 0 0,0-1 1 0 0,0 1-1 0 0,0-1 0 0 0,1-1 1 0 0,-1 1-1 0 0,0-1 1 0 0,8-1-1 0 0,-11 1-18 0 0,-1 1 0 0 0,1 0 0 0 0,0 0 0 0 0,0-1 0 0 0,-1 1 0 0 0,1 0 0 0 0,0 1 0 0 0,0-1 0 0 0,-1 0 0 0 0,3 1 0 0 0,6 0-1535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3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51 15375 0 0,'-6'0'1186'0'0,"5"0"-1174"0"0,1 0 1 0 0,0 0 0 0 0,0-1 0 0 0,-1 1-1 0 0,1 0 1 0 0,0 0 0 0 0,0 0 0 0 0,-1 0-1 0 0,1 0 1 0 0,0 0 0 0 0,0 0 0 0 0,-1-1 0 0 0,1 1-1 0 0,0 0 1 0 0,0 0 0 0 0,0 0 0 0 0,-1 0-1 0 0,1-1 1 0 0,0 1 0 0 0,0 0 0 0 0,0 0-1 0 0,0-1 1 0 0,-1 1 0 0 0,1 0 0 0 0,0 0-1 0 0,0 0 1 0 0,0-1 0 0 0,0 1 0 0 0,0 0 0 0 0,0-1-1 0 0,0 1 1 0 0,0 0 0 0 0,0 0 0 0 0,0-1-1 0 0,0 1 1 0 0,0 0 0 0 0,0 0 0 0 0,0-1-1 0 0,0 1 1 0 0,3-8-38 0 0,-3 7 54 0 0,7-14-24 0 0,-5 14 270 0 0,-1 0 0 0 0,0 0-1 0 0,0 0 1 0 0,1-1-1 0 0,-1 1 1 0 0,1 0 0 0 0,-1 1-1 0 0,1-1 1 0 0,-1 0-1 0 0,4-1 1 0 0,1 1 900 0 0,0 0-1 0 0,0 0 1 0 0,0 0 0 0 0,11 1-1 0 0,4-1-1424 0 0,16 0 513 0 0,-27 2-107 0 0,1 0-1 0 0,-1 1 1 0 0,11 2 0 0 0,-5 2 17 0 0,1 0 0 0 0,-1 1 1 0 0,16 10-1 0 0,-28-15-170 0 0,0 1 0 0 0,-1 0 1 0 0,0 0-1 0 0,1 0 0 0 0,-1 0 0 0 0,0 0 0 0 0,-1 1 0 0 0,1 0 1 0 0,-1-1-1 0 0,1 1 0 0 0,-1 0 0 0 0,0 0 0 0 0,-1 0 0 0 0,1 0 1 0 0,1 8-1 0 0,2 7 19 0 0,-1-1 0 0 0,1 24 0 0 0,3 64 16 0 0,4 33 242 0 0,29 177 1021 0 0,-41-307-1146 0 0,0-1 1 0 0,0 0-1 0 0,-1 1 0 0 0,0-1 1 0 0,0 0-1 0 0,-1 0 0 0 0,0 0 1 0 0,-1 0-1 0 0,0 0 0 0 0,0 0 1 0 0,0 0-1 0 0,-1-1 0 0 0,0 0 1 0 0,-1 0-1 0 0,0 0 0 0 0,0 0 1 0 0,0-1-1 0 0,-1 0 0 0 0,1 0 1 0 0,-2 0-1 0 0,1-1 0 0 0,-1 0 1 0 0,-7 5-1 0 0,11-8-155 0 0,-1-1 0 0 0,1 1 0 0 0,-1-1 0 0 0,1 0 0 0 0,-1 0 0 0 0,1 0 0 0 0,-1 0 0 0 0,0 0 0 0 0,0-1 0 0 0,1 0 0 0 0,-1 0 0 0 0,0 0 0 0 0,0 0 0 0 0,1-1 0 0 0,-1 1 0 0 0,0-1 0 0 0,1 0 0 0 0,-5-1 0 0 0,-7-4 0 0 0,1 0 0 0 0,-28-16 0 0 0,28 14 0 0 0,-106-62 0 0 0,101 57-2111 0 0,1-2-4806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17159 0 0,'3'-8'1896'0'0,"-1"15"-1544"0"0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21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2047 2359 0 0,'2'6'174'0'0,"-1"-3"-170"0"0,0 1-1 0 0,0-1 1 0 0,1 0 0 0 0,-1 0 0 0 0,1 0 0 0 0,0 0-1 0 0,0-1 1 0 0,0 1 0 0 0,5 4 0 0 0,28 22 42 0 0,-23-20-2 0 0,58 49 187 0 0,-41-33 14 0 0,1-1 1 0 0,2-1-1 0 0,0-2 1 0 0,41 21-1 0 0,-28-23 124 0 0,1-2-1 0 0,1-2 0 0 0,91 16 1 0 0,149 3 788 0 0,-203-29-923 0 0,0-5 1 0 0,93-10-1 0 0,167-35 60 0 0,-299 38-279 0 0,145-26 70 0 0,-73 12 69 0 0,161-39 356 0 0,-243 50-457 0 0,-1-1 1 0 0,-1-2-1 0 0,61-32 0 0 0,86-66 117 0 0,-163 100-169 0 0,195-148 292 0 0,-106 75-143 0 0,-58 48-3 0 0,-3-2-1 0 0,-1-3 1 0 0,-2-1 0 0 0,41-52-1 0 0,-73 79-19 0 0,0 1 0 0 0,0-1 0 0 0,-2-1 0 0 0,0 0-1 0 0,-1 0 1 0 0,0 0 0 0 0,6-28 0 0 0,-10 32-54 0 0,0-1-1 0 0,-2 0 1 0 0,0 1 0 0 0,0-1 0 0 0,-1 0 0 0 0,0 0-1 0 0,-1 0 1 0 0,-1 1 0 0 0,0-1 0 0 0,-1 1 0 0 0,-5-16-1 0 0,4 19 7 0 0,-1-1-1 0 0,0 1 1 0 0,-1 0-1 0 0,0 0 1 0 0,-1 1-1 0 0,0 0 0 0 0,-15-15 1 0 0,-5-6 189 0 0,-46-49 330 0 0,-91-76 0 0 0,45 44-362 0 0,-153-126 94 0 0,209 189-268 0 0,-2 3-1 0 0,-111-56 1 0 0,4 33-47 0 0,102 42-17 0 0,-142-48 24 0 0,-2 9-1 0 0,-294-47 0 0 0,418 98-3 0 0,-1 5 0 0 0,0 3 0 0 0,-179 15 0 0 0,195 0-18 0 0,1 3 0 0 0,1 3 0 0 0,0 3 0 0 0,2 4 0 0 0,0 2 0 0 0,-130 68 0 0 0,193-88 0 0 0,-100 56 0 0 0,86-47 0 0 0,0 2 0 0 0,-33 30 0 0 0,30-22 0 0 0,1 1 0 0 0,1 2 0 0 0,1 0 0 0 0,2 1 0 0 0,1 2 0 0 0,1 0 0 0 0,1 0 0 0 0,-22 60 0 0 0,24-49 0 0 0,3 0 0 0 0,-15 82 0 0 0,24-99 0 0 0,1 1 0 0 0,1-1 0 0 0,2 1 0 0 0,0-1 0 0 0,1 1 0 0 0,9 39 0 0 0,6 2 0 0 0,34 85 0 0 0,-39-122 0 0 0,2 0 0 0 0,0-1 0 0 0,2 0 0 0 0,2-1 0 0 0,22 28 0 0 0,-18-30 0 0 0,2 0 0 0 0,0-1 0 0 0,1-2 0 0 0,2 0 0 0 0,0-2 0 0 0,1-1 0 0 0,1-1 0 0 0,0-2 0 0 0,1 0 0 0 0,62 20 0 0 0,214 52 92 0 0,-194-58-48 0 0,16-2 143 0 0,-49-13-104 0 0,-30-1-4287 0 0,-30-10-582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18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2159 0 0,'2'3'160'0'0,"72"62"2769"0"0,9 8-602 0 0,-67-57-1658 0 0,2-2 0 0 0,34 22-1 0 0,-29-21 273 0 0,26 23 0 0 0,153 114 2564 0 0,-121-95-1922 0 0,-50-34-1244 0 0,50 33 762 0 0,-57-44-921 0 0,1 0 0 0 0,1-2 0 0 0,0-1 0 0 0,0-1 1 0 0,0-2-1 0 0,1 0 0 0 0,52 4 0 0 0,-6-8 380 0 0,127-10 1 0 0,-123-1-187 0 0,80-19 0 0 0,74-30 252 0 0,-50 0-261 0 0,-36 10-138 0 0,-81 29-137 0 0,307-87 140 0 0,555-68 1338 0 0,-654 153-1296 0 0,-207 21-180 0 0,105 12-1 0 0,-77-3 110 0 0,-73-7-112 0 0,0 1 1 0 0,0 0-1 0 0,-1 2 0 0 0,1 0 1 0 0,34 15-1 0 0,43 13 236 0 0,-59-22-222 0 0,58 27 1 0 0,-52-17-6 0 0,67 45 0 0 0,-95-55-98 0 0,-1 0 0 0 0,0 1 0 0 0,26 28 0 0 0,-21-17 9 0 0,2 0-1 0 0,0-2 0 0 0,1-1 1 0 0,1 0-1 0 0,32 18 1 0 0,-38-27-2 0 0,0-1 1 0 0,1-1-1 0 0,0-1 0 0 0,0-1 1 0 0,1 0-1 0 0,0-2 1 0 0,1 0-1 0 0,34 4 0 0 0,-4-7 22 0 0,1-1-1 0 0,0-3 0 0 0,-1-2 0 0 0,1-3 0 0 0,-1-2 1 0 0,59-17-1 0 0,-20 1 97 0 0,119-36 27 0 0,-30 8-154 0 0,-48 15 24 0 0,77-21 227 0 0,-140 44-201 0 0,76-7 0 0 0,71 7-41 0 0,-172 14 12 0 0,0 3 0 0 0,85 14 0 0 0,-60 0 134 0 0,0 3 0 0 0,103 44 0 0 0,-78-29-153 0 0,-22-9 0 0 0,-35-13 24 0 0,41 7 1 0 0,-22-6-10 0 0,4 0 113 0 0,67 5 0 0 0,-93-15-109 0 0,-1-2-1 0 0,1-1 1 0 0,65-9 0 0 0,95-30 38 0 0,-135 26-53 0 0,219-64 47 0 0,-122 32-30 0 0,168-32-21 0 0,4 34 0 0 0,-215 37 0 0 0,117 11 0 0 0,-213-4-1 0 0,127 12-67 0 0,-116-9 53 0 0,0 2 0 0 0,0 0 1 0 0,31 12-1 0 0,-34-8 15 0 0,-1-2 0 0 0,0 1 0 0 0,0 2 0 0 0,22 13 0 0 0,88 66-185 0 0,-34-29 170 0 0,-54-35 84 0 0,-24-15-67 0 0,1 0 0 0 0,-1-2-1 0 0,2 0 1 0 0,23 5-1 0 0,95 16 55 0 0,-94-24-41 0 0,0-2-1 0 0,0-3 1 0 0,0-1-1 0 0,57-8 0 0 0,185-45 73 0 0,2-34-28 0 0,-157 42-58 0 0,143-37-1 0 0,-196 62 0 0 0,122-13 0 0 0,-117 24 0 0 0,112-13 0 0 0,-138 14 0 0 0,1 3 0 0 0,81 3 0 0 0,-108 4 0 0 0,0 2 0 0 0,-1 1 0 0 0,0 1 0 0 0,0 2 0 0 0,58 22 0 0 0,-66-19 0 0 0,0 1 0 0 0,30 18 0 0 0,-35-18 0 0 0,0-2 0 0 0,23 9 0 0 0,-11-5 0 0 0,6 1 0 0 0,55 15 0 0 0,-73-26 0 0 0,-1 0 0 0 0,1-1 0 0 0,0-2 0 0 0,34 0 0 0 0,79-13 0 0 0,-97 7 0 0 0,9-2 0 0 0,0-3 0 0 0,74-26 0 0 0,-44 12 0 0 0,22-7 0 0 0,-42 12 0 0 0,1 2 0 0 0,98-16 0 0 0,-32 25 0 0 0,-36 3 0 0 0,-29 2 0 0 0,72 6 0 0 0,-79-2 0 0 0,-23 0 0 0 0,0 0 0 0 0,32 7 0 0 0,-18 0 0 0 0,-14-3 0 0 0,0 1 0 0 0,0 1 0 0 0,0 1 0 0 0,28 14 0 0 0,-26-8 0 0 0,48 33 0 0 0,20 16 0 0 0,-71-45 0 0 0,51 25 0 0 0,-63-37 0 0 0,0 0 0 0 0,1-1 0 0 0,-1 0 0 0 0,1-2 0 0 0,0 1 0 0 0,0-2 0 0 0,1 0 0 0 0,15 0 0 0 0,20-3 0 0 0,55-6 0 0 0,-49 2 0 0 0,56-10-1 0 0,-6 0 62 0 0,-15 6-49 0 0,126-7-12 0 0,205 40 0 0 0,-398-21 0 0 0,57 1 135 0 0,152-12-1 0 0,-86-7 17 0 0,-107 9-1559 0 0,61-17-1 0 0,-83 17-5018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07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3335 0 0,'0'0'296'0'0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08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4663 0 0,'0'0'496'0'0,"13"-5"-496"0"0,2 3 0 0 0,3 4 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09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2303 0 0,'16'-9'200'0'0,"-4"3"-200"0"0,-14-1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3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3311 0 0,'2'24'196'0'0,"0"44"-1"0"0,-2-29 326 0 0,0 117 2494 0 0,1-140-2769 0 0,-1 18 808 0 0,2-1-1 0 0,10 56 1 0 0,-11-84-1048 0 0,3 19 287 0 0,-4-23-312 0 0,0 1 0 0 0,0-1 0 0 0,0 0 0 0 0,0 1 0 0 0,0-1 0 0 0,0 0 0 0 0,-1 1 0 0 0,1-1 0 0 0,0 0 0 0 0,-1 1 0 0 0,1-1 0 0 0,-1 0 0 0 0,0 0 0 0 0,1 0 0 0 0,-1 0 0 0 0,0 1 0 0 0,0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4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5383 0 0,'0'0'480'0'0,"17"2"-384"0"0,-1-2-96 0 0,4 0 0 0 0,4 0 376 0 0,1-2 56 0 0,-7 0 16 0 0,2-3 0 0 0,-2-3-176 0 0,2 0-32 0 0,4 3-8 0 0,-1 0 0 0 0,-5-5-232 0 0</inkml:trace>
  <inkml:trace contextRef="#ctx0" brushRef="#br0" timeOffset="1">507 56 2847 0 0,'12'335'2117'0'0,"-1"-11"894"0"0,-7-261-2516 0 0,4 40-139 0 0,4-26-159 0 0,-11-66-261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r">
              <a:defRPr sz="900"/>
            </a:lvl1pPr>
          </a:lstStyle>
          <a:p>
            <a:fld id="{7284CDAC-ACD1-4943-9118-05D26BC373AD}" type="datetimeFigureOut">
              <a:rPr lang="en-CA" smtClean="0"/>
              <a:pPr/>
              <a:t>2023-11-14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520700"/>
            <a:ext cx="3473450" cy="2605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6685" tIns="33342" rIns="66685" bIns="3334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2440" y="3299777"/>
            <a:ext cx="3779520" cy="3126105"/>
          </a:xfrm>
          <a:prstGeom prst="rect">
            <a:avLst/>
          </a:prstGeom>
        </p:spPr>
        <p:txBody>
          <a:bodyPr vert="horz" lIns="66685" tIns="33342" rIns="66685" bIns="3334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76067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r">
              <a:defRPr sz="9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.png"/><Relationship Id="rId117" Type="http://schemas.openxmlformats.org/officeDocument/2006/relationships/customXml" Target="../ink/ink70.xml"/><Relationship Id="rId21" Type="http://schemas.openxmlformats.org/officeDocument/2006/relationships/customXml" Target="../ink/ink22.xml"/><Relationship Id="rId42" Type="http://schemas.openxmlformats.org/officeDocument/2006/relationships/image" Target="../media/image53.png"/><Relationship Id="rId47" Type="http://schemas.openxmlformats.org/officeDocument/2006/relationships/customXml" Target="../ink/ink35.xml"/><Relationship Id="rId63" Type="http://schemas.openxmlformats.org/officeDocument/2006/relationships/customXml" Target="../ink/ink43.xml"/><Relationship Id="rId68" Type="http://schemas.openxmlformats.org/officeDocument/2006/relationships/image" Target="../media/image66.png"/><Relationship Id="rId84" Type="http://schemas.openxmlformats.org/officeDocument/2006/relationships/image" Target="../media/image74.png"/><Relationship Id="rId89" Type="http://schemas.openxmlformats.org/officeDocument/2006/relationships/customXml" Target="../ink/ink56.xml"/><Relationship Id="rId112" Type="http://schemas.openxmlformats.org/officeDocument/2006/relationships/image" Target="../media/image88.png"/><Relationship Id="rId16" Type="http://schemas.openxmlformats.org/officeDocument/2006/relationships/image" Target="../media/image40.png"/><Relationship Id="rId107" Type="http://schemas.openxmlformats.org/officeDocument/2006/relationships/customXml" Target="../ink/ink65.xml"/><Relationship Id="rId11" Type="http://schemas.openxmlformats.org/officeDocument/2006/relationships/customXml" Target="../ink/ink17.xml"/><Relationship Id="rId32" Type="http://schemas.openxmlformats.org/officeDocument/2006/relationships/image" Target="../media/image48.png"/><Relationship Id="rId37" Type="http://schemas.openxmlformats.org/officeDocument/2006/relationships/customXml" Target="../ink/ink30.xml"/><Relationship Id="rId53" Type="http://schemas.openxmlformats.org/officeDocument/2006/relationships/customXml" Target="../ink/ink38.xml"/><Relationship Id="rId58" Type="http://schemas.openxmlformats.org/officeDocument/2006/relationships/image" Target="../media/image61.png"/><Relationship Id="rId74" Type="http://schemas.openxmlformats.org/officeDocument/2006/relationships/image" Target="../media/image69.png"/><Relationship Id="rId79" Type="http://schemas.openxmlformats.org/officeDocument/2006/relationships/customXml" Target="../ink/ink51.xml"/><Relationship Id="rId102" Type="http://schemas.openxmlformats.org/officeDocument/2006/relationships/image" Target="../media/image83.png"/><Relationship Id="rId123" Type="http://schemas.openxmlformats.org/officeDocument/2006/relationships/customXml" Target="../ink/ink73.xml"/><Relationship Id="rId5" Type="http://schemas.openxmlformats.org/officeDocument/2006/relationships/customXml" Target="../ink/ink14.xml"/><Relationship Id="rId90" Type="http://schemas.openxmlformats.org/officeDocument/2006/relationships/image" Target="../media/image77.png"/><Relationship Id="rId95" Type="http://schemas.openxmlformats.org/officeDocument/2006/relationships/customXml" Target="../ink/ink59.xml"/><Relationship Id="rId22" Type="http://schemas.openxmlformats.org/officeDocument/2006/relationships/image" Target="../media/image43.png"/><Relationship Id="rId27" Type="http://schemas.openxmlformats.org/officeDocument/2006/relationships/customXml" Target="../ink/ink25.xml"/><Relationship Id="rId43" Type="http://schemas.openxmlformats.org/officeDocument/2006/relationships/customXml" Target="../ink/ink33.xml"/><Relationship Id="rId48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customXml" Target="../ink/ink46.xml"/><Relationship Id="rId113" Type="http://schemas.openxmlformats.org/officeDocument/2006/relationships/customXml" Target="../ink/ink68.xml"/><Relationship Id="rId118" Type="http://schemas.openxmlformats.org/officeDocument/2006/relationships/image" Target="../media/image91.png"/><Relationship Id="rId80" Type="http://schemas.openxmlformats.org/officeDocument/2006/relationships/image" Target="../media/image72.png"/><Relationship Id="rId85" Type="http://schemas.openxmlformats.org/officeDocument/2006/relationships/customXml" Target="../ink/ink54.xml"/><Relationship Id="rId12" Type="http://schemas.openxmlformats.org/officeDocument/2006/relationships/image" Target="../media/image38.png"/><Relationship Id="rId17" Type="http://schemas.openxmlformats.org/officeDocument/2006/relationships/customXml" Target="../ink/ink20.xml"/><Relationship Id="rId33" Type="http://schemas.openxmlformats.org/officeDocument/2006/relationships/customXml" Target="../ink/ink28.xml"/><Relationship Id="rId38" Type="http://schemas.openxmlformats.org/officeDocument/2006/relationships/image" Target="../media/image51.png"/><Relationship Id="rId59" Type="http://schemas.openxmlformats.org/officeDocument/2006/relationships/customXml" Target="../ink/ink41.xml"/><Relationship Id="rId103" Type="http://schemas.openxmlformats.org/officeDocument/2006/relationships/customXml" Target="../ink/ink63.xml"/><Relationship Id="rId108" Type="http://schemas.openxmlformats.org/officeDocument/2006/relationships/image" Target="../media/image86.png"/><Relationship Id="rId124" Type="http://schemas.openxmlformats.org/officeDocument/2006/relationships/image" Target="../media/image94.png"/><Relationship Id="rId54" Type="http://schemas.openxmlformats.org/officeDocument/2006/relationships/image" Target="../media/image59.png"/><Relationship Id="rId70" Type="http://schemas.openxmlformats.org/officeDocument/2006/relationships/image" Target="../media/image67.png"/><Relationship Id="rId75" Type="http://schemas.openxmlformats.org/officeDocument/2006/relationships/customXml" Target="../ink/ink49.xml"/><Relationship Id="rId91" Type="http://schemas.openxmlformats.org/officeDocument/2006/relationships/customXml" Target="../ink/ink57.xml"/><Relationship Id="rId9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23" Type="http://schemas.openxmlformats.org/officeDocument/2006/relationships/customXml" Target="../ink/ink23.xml"/><Relationship Id="rId28" Type="http://schemas.openxmlformats.org/officeDocument/2006/relationships/image" Target="../media/image46.png"/><Relationship Id="rId49" Type="http://schemas.openxmlformats.org/officeDocument/2006/relationships/customXml" Target="../ink/ink36.xml"/><Relationship Id="rId114" Type="http://schemas.openxmlformats.org/officeDocument/2006/relationships/image" Target="../media/image89.png"/><Relationship Id="rId119" Type="http://schemas.openxmlformats.org/officeDocument/2006/relationships/customXml" Target="../ink/ink71.xml"/><Relationship Id="rId44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customXml" Target="../ink/ink44.xml"/><Relationship Id="rId81" Type="http://schemas.openxmlformats.org/officeDocument/2006/relationships/customXml" Target="../ink/ink52.xml"/><Relationship Id="rId86" Type="http://schemas.openxmlformats.org/officeDocument/2006/relationships/image" Target="../media/image75.png"/><Relationship Id="rId13" Type="http://schemas.openxmlformats.org/officeDocument/2006/relationships/customXml" Target="../ink/ink18.xml"/><Relationship Id="rId18" Type="http://schemas.openxmlformats.org/officeDocument/2006/relationships/image" Target="../media/image41.png"/><Relationship Id="rId39" Type="http://schemas.openxmlformats.org/officeDocument/2006/relationships/customXml" Target="../ink/ink31.xml"/><Relationship Id="rId109" Type="http://schemas.openxmlformats.org/officeDocument/2006/relationships/customXml" Target="../ink/ink66.xml"/><Relationship Id="rId34" Type="http://schemas.openxmlformats.org/officeDocument/2006/relationships/image" Target="../media/image49.png"/><Relationship Id="rId50" Type="http://schemas.openxmlformats.org/officeDocument/2006/relationships/image" Target="../media/image57.png"/><Relationship Id="rId55" Type="http://schemas.openxmlformats.org/officeDocument/2006/relationships/customXml" Target="../ink/ink39.xml"/><Relationship Id="rId76" Type="http://schemas.openxmlformats.org/officeDocument/2006/relationships/image" Target="../media/image70.png"/><Relationship Id="rId97" Type="http://schemas.openxmlformats.org/officeDocument/2006/relationships/customXml" Target="../ink/ink60.xml"/><Relationship Id="rId104" Type="http://schemas.openxmlformats.org/officeDocument/2006/relationships/image" Target="../media/image84.png"/><Relationship Id="rId120" Type="http://schemas.openxmlformats.org/officeDocument/2006/relationships/image" Target="../media/image92.png"/><Relationship Id="rId125" Type="http://schemas.openxmlformats.org/officeDocument/2006/relationships/customXml" Target="../ink/ink74.xml"/><Relationship Id="rId7" Type="http://schemas.openxmlformats.org/officeDocument/2006/relationships/customXml" Target="../ink/ink15.xml"/><Relationship Id="rId71" Type="http://schemas.openxmlformats.org/officeDocument/2006/relationships/customXml" Target="../ink/ink47.xml"/><Relationship Id="rId92" Type="http://schemas.openxmlformats.org/officeDocument/2006/relationships/image" Target="../media/image78.png"/><Relationship Id="rId2" Type="http://schemas.openxmlformats.org/officeDocument/2006/relationships/image" Target="../media/image32.png"/><Relationship Id="rId29" Type="http://schemas.openxmlformats.org/officeDocument/2006/relationships/customXml" Target="../ink/ink26.xml"/><Relationship Id="rId24" Type="http://schemas.openxmlformats.org/officeDocument/2006/relationships/image" Target="../media/image44.png"/><Relationship Id="rId40" Type="http://schemas.openxmlformats.org/officeDocument/2006/relationships/image" Target="../media/image52.png"/><Relationship Id="rId45" Type="http://schemas.openxmlformats.org/officeDocument/2006/relationships/customXml" Target="../ink/ink34.xml"/><Relationship Id="rId66" Type="http://schemas.openxmlformats.org/officeDocument/2006/relationships/image" Target="../media/image65.png"/><Relationship Id="rId87" Type="http://schemas.openxmlformats.org/officeDocument/2006/relationships/customXml" Target="../ink/ink55.xml"/><Relationship Id="rId110" Type="http://schemas.openxmlformats.org/officeDocument/2006/relationships/image" Target="../media/image87.png"/><Relationship Id="rId115" Type="http://schemas.openxmlformats.org/officeDocument/2006/relationships/customXml" Target="../ink/ink69.xml"/><Relationship Id="rId61" Type="http://schemas.openxmlformats.org/officeDocument/2006/relationships/customXml" Target="../ink/ink42.xml"/><Relationship Id="rId82" Type="http://schemas.openxmlformats.org/officeDocument/2006/relationships/image" Target="../media/image73.png"/><Relationship Id="rId19" Type="http://schemas.openxmlformats.org/officeDocument/2006/relationships/customXml" Target="../ink/ink21.xml"/><Relationship Id="rId14" Type="http://schemas.openxmlformats.org/officeDocument/2006/relationships/image" Target="../media/image39.png"/><Relationship Id="rId30" Type="http://schemas.openxmlformats.org/officeDocument/2006/relationships/image" Target="../media/image47.png"/><Relationship Id="rId35" Type="http://schemas.openxmlformats.org/officeDocument/2006/relationships/customXml" Target="../ink/ink29.xml"/><Relationship Id="rId56" Type="http://schemas.openxmlformats.org/officeDocument/2006/relationships/image" Target="../media/image60.png"/><Relationship Id="rId77" Type="http://schemas.openxmlformats.org/officeDocument/2006/relationships/customXml" Target="../ink/ink50.xml"/><Relationship Id="rId100" Type="http://schemas.openxmlformats.org/officeDocument/2006/relationships/image" Target="../media/image82.png"/><Relationship Id="rId105" Type="http://schemas.openxmlformats.org/officeDocument/2006/relationships/customXml" Target="../ink/ink64.xml"/><Relationship Id="rId126" Type="http://schemas.openxmlformats.org/officeDocument/2006/relationships/image" Target="../media/image95.png"/><Relationship Id="rId8" Type="http://schemas.openxmlformats.org/officeDocument/2006/relationships/image" Target="../media/image36.png"/><Relationship Id="rId51" Type="http://schemas.openxmlformats.org/officeDocument/2006/relationships/customXml" Target="../ink/ink37.xml"/><Relationship Id="rId72" Type="http://schemas.openxmlformats.org/officeDocument/2006/relationships/image" Target="../media/image68.png"/><Relationship Id="rId93" Type="http://schemas.openxmlformats.org/officeDocument/2006/relationships/customXml" Target="../ink/ink58.xml"/><Relationship Id="rId98" Type="http://schemas.openxmlformats.org/officeDocument/2006/relationships/image" Target="../media/image81.png"/><Relationship Id="rId121" Type="http://schemas.openxmlformats.org/officeDocument/2006/relationships/customXml" Target="../ink/ink72.xml"/><Relationship Id="rId3" Type="http://schemas.openxmlformats.org/officeDocument/2006/relationships/image" Target="../media/image33.png"/><Relationship Id="rId25" Type="http://schemas.openxmlformats.org/officeDocument/2006/relationships/customXml" Target="../ink/ink24.xml"/><Relationship Id="rId46" Type="http://schemas.openxmlformats.org/officeDocument/2006/relationships/image" Target="../media/image55.png"/><Relationship Id="rId67" Type="http://schemas.openxmlformats.org/officeDocument/2006/relationships/customXml" Target="../ink/ink45.xml"/><Relationship Id="rId116" Type="http://schemas.openxmlformats.org/officeDocument/2006/relationships/image" Target="../media/image90.png"/><Relationship Id="rId20" Type="http://schemas.openxmlformats.org/officeDocument/2006/relationships/image" Target="../media/image42.png"/><Relationship Id="rId41" Type="http://schemas.openxmlformats.org/officeDocument/2006/relationships/customXml" Target="../ink/ink32.xml"/><Relationship Id="rId62" Type="http://schemas.openxmlformats.org/officeDocument/2006/relationships/image" Target="../media/image63.png"/><Relationship Id="rId83" Type="http://schemas.openxmlformats.org/officeDocument/2006/relationships/customXml" Target="../ink/ink53.xml"/><Relationship Id="rId88" Type="http://schemas.openxmlformats.org/officeDocument/2006/relationships/image" Target="../media/image76.png"/><Relationship Id="rId111" Type="http://schemas.openxmlformats.org/officeDocument/2006/relationships/customXml" Target="../ink/ink67.xml"/><Relationship Id="rId15" Type="http://schemas.openxmlformats.org/officeDocument/2006/relationships/customXml" Target="../ink/ink19.xml"/><Relationship Id="rId36" Type="http://schemas.openxmlformats.org/officeDocument/2006/relationships/image" Target="../media/image50.png"/><Relationship Id="rId57" Type="http://schemas.openxmlformats.org/officeDocument/2006/relationships/customXml" Target="../ink/ink40.xml"/><Relationship Id="rId106" Type="http://schemas.openxmlformats.org/officeDocument/2006/relationships/image" Target="../media/image85.png"/><Relationship Id="rId10" Type="http://schemas.openxmlformats.org/officeDocument/2006/relationships/image" Target="../media/image37.png"/><Relationship Id="rId31" Type="http://schemas.openxmlformats.org/officeDocument/2006/relationships/customXml" Target="../ink/ink27.xml"/><Relationship Id="rId52" Type="http://schemas.openxmlformats.org/officeDocument/2006/relationships/image" Target="../media/image58.png"/><Relationship Id="rId73" Type="http://schemas.openxmlformats.org/officeDocument/2006/relationships/customXml" Target="../ink/ink48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61.xml"/><Relationship Id="rId101" Type="http://schemas.openxmlformats.org/officeDocument/2006/relationships/customXml" Target="../ink/ink62.xml"/><Relationship Id="rId122" Type="http://schemas.openxmlformats.org/officeDocument/2006/relationships/image" Target="../media/image93.png"/><Relationship Id="rId4" Type="http://schemas.openxmlformats.org/officeDocument/2006/relationships/image" Target="../media/image34.png"/><Relationship Id="rId9" Type="http://schemas.openxmlformats.org/officeDocument/2006/relationships/customXml" Target="../ink/ink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customXml" Target="../ink/ink7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77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cc.gatech.edu/~tha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5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24" Type="http://schemas.openxmlformats.org/officeDocument/2006/relationships/customXml" Target="../ink/ink11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image" Target="../media/image1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11 </a:t>
            </a:r>
          </a:p>
          <a:p>
            <a:r>
              <a:rPr lang="en-CA" dirty="0"/>
              <a:t>Models for Chains and Trees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Chain model for sign language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1997" b="53731"/>
          <a:stretch>
            <a:fillRect/>
          </a:stretch>
        </p:blipFill>
        <p:spPr bwMode="auto">
          <a:xfrm>
            <a:off x="107503" y="1628800"/>
            <a:ext cx="895127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567358"/>
            <a:ext cx="4542222" cy="58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851990"/>
            <a:ext cx="4048174" cy="52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4" y="4077072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Observations are normally distributed but depend on sign 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265" y="5075892"/>
            <a:ext cx="836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World state is categorically distributed, parameters depend on previous world state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>
                <a:solidFill>
                  <a:srgbClr val="FF0000"/>
                </a:solidFill>
              </a:rPr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in chain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944724" y="2815235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143536"/>
            <a:ext cx="6187802" cy="20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39870"/>
            <a:ext cx="8064896" cy="96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2987660"/>
            <a:ext cx="16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MAP inference: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4941168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Substituting in :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4896" y="1905906"/>
            <a:ext cx="6989512" cy="109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39552" y="1691516"/>
            <a:ext cx="16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Directed model: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in chain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39470"/>
            <a:ext cx="8064896" cy="96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501008"/>
            <a:ext cx="6667208" cy="101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9198" y="5114060"/>
            <a:ext cx="4968552" cy="93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068960"/>
            <a:ext cx="237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Takes the general form: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5157192"/>
            <a:ext cx="13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Unary term: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5589240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Pairwise</a:t>
            </a:r>
            <a:r>
              <a:rPr lang="en-CA" dirty="0">
                <a:solidFill>
                  <a:srgbClr val="FF0000"/>
                </a:solidFill>
              </a:rPr>
              <a:t> term: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E851997-95C3-0CA5-4570-FBC28830FD6F}"/>
              </a:ext>
            </a:extLst>
          </p:cNvPr>
          <p:cNvGrpSpPr/>
          <p:nvPr/>
        </p:nvGrpSpPr>
        <p:grpSpPr>
          <a:xfrm>
            <a:off x="3774059" y="4480023"/>
            <a:ext cx="3658320" cy="1186200"/>
            <a:chOff x="3774059" y="4480023"/>
            <a:chExt cx="3658320" cy="11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491646C-BD99-E65A-7A22-456EB30EA6DE}"/>
                    </a:ext>
                  </a:extLst>
                </p14:cNvPr>
                <p14:cNvContentPartPr/>
                <p14:nvPr/>
              </p14:nvContentPartPr>
              <p14:xfrm>
                <a:off x="3774059" y="4480023"/>
                <a:ext cx="1339200" cy="47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491646C-BD99-E65A-7A22-456EB30EA6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56059" y="4462023"/>
                  <a:ext cx="1374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92D031B-46E6-3B2E-4E07-297728CDB824}"/>
                    </a:ext>
                  </a:extLst>
                </p14:cNvPr>
                <p14:cNvContentPartPr/>
                <p14:nvPr/>
              </p14:nvContentPartPr>
              <p14:xfrm>
                <a:off x="4338899" y="4623303"/>
                <a:ext cx="249120" cy="478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92D031B-46E6-3B2E-4E07-297728CDB8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20899" y="4605303"/>
                  <a:ext cx="2847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1006880-646A-84C0-FD91-1B375CE1CB39}"/>
                    </a:ext>
                  </a:extLst>
                </p14:cNvPr>
                <p14:cNvContentPartPr/>
                <p14:nvPr/>
              </p14:nvContentPartPr>
              <p14:xfrm>
                <a:off x="4278059" y="5027943"/>
                <a:ext cx="177480" cy="198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1006880-646A-84C0-FD91-1B375CE1CB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60059" y="5009943"/>
                  <a:ext cx="213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55C5EE0-4F3E-23B9-F1FE-8F3FFE355171}"/>
                    </a:ext>
                  </a:extLst>
                </p14:cNvPr>
                <p14:cNvContentPartPr/>
                <p14:nvPr/>
              </p14:nvContentPartPr>
              <p14:xfrm>
                <a:off x="5151779" y="4600263"/>
                <a:ext cx="2280600" cy="124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55C5EE0-4F3E-23B9-F1FE-8F3FFE3551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33779" y="4582623"/>
                  <a:ext cx="2316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29F586B-8F9B-347B-3EB2-9D47E37923D0}"/>
                    </a:ext>
                  </a:extLst>
                </p14:cNvPr>
                <p14:cNvContentPartPr/>
                <p14:nvPr/>
              </p14:nvContentPartPr>
              <p14:xfrm>
                <a:off x="4674419" y="4721223"/>
                <a:ext cx="1320120" cy="875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29F586B-8F9B-347B-3EB2-9D47E37923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6419" y="4703583"/>
                  <a:ext cx="135576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932ADD5-94DD-3938-D3E7-A368309019EF}"/>
                    </a:ext>
                  </a:extLst>
                </p14:cNvPr>
                <p14:cNvContentPartPr/>
                <p14:nvPr/>
              </p14:nvContentPartPr>
              <p14:xfrm>
                <a:off x="4667579" y="5480463"/>
                <a:ext cx="392040" cy="185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932ADD5-94DD-3938-D3E7-A368309019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9939" y="5462823"/>
                  <a:ext cx="4276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7942F92-7BDF-1374-B4CB-E6B954040B08}"/>
              </a:ext>
            </a:extLst>
          </p:cNvPr>
          <p:cNvGrpSpPr/>
          <p:nvPr/>
        </p:nvGrpSpPr>
        <p:grpSpPr>
          <a:xfrm>
            <a:off x="550259" y="1055343"/>
            <a:ext cx="8112960" cy="936720"/>
            <a:chOff x="550259" y="1055343"/>
            <a:chExt cx="8112960" cy="93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DD8A7A5-6DAF-8151-C45D-5AFA928B2525}"/>
                    </a:ext>
                  </a:extLst>
                </p14:cNvPr>
                <p14:cNvContentPartPr/>
                <p14:nvPr/>
              </p14:nvContentPartPr>
              <p14:xfrm>
                <a:off x="655739" y="1612983"/>
                <a:ext cx="132480" cy="259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DD8A7A5-6DAF-8151-C45D-5AFA928B25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8099" y="1595343"/>
                  <a:ext cx="168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CC9B7A8-9EBC-2CB3-A32E-1F9CE5938E22}"/>
                    </a:ext>
                  </a:extLst>
                </p14:cNvPr>
                <p14:cNvContentPartPr/>
                <p14:nvPr/>
              </p14:nvContentPartPr>
              <p14:xfrm>
                <a:off x="550259" y="1579863"/>
                <a:ext cx="217080" cy="349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CC9B7A8-9EBC-2CB3-A32E-1F9CE5938E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2259" y="1562223"/>
                  <a:ext cx="252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69AB2C4-A4A1-7425-102C-137AE06B3933}"/>
                    </a:ext>
                  </a:extLst>
                </p14:cNvPr>
                <p14:cNvContentPartPr/>
                <p14:nvPr/>
              </p14:nvContentPartPr>
              <p14:xfrm>
                <a:off x="787139" y="1516503"/>
                <a:ext cx="130320" cy="315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69AB2C4-A4A1-7425-102C-137AE06B39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499" y="1498863"/>
                  <a:ext cx="165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26E9EA7-FB41-C8AF-49FC-E9D3548D1CC2}"/>
                    </a:ext>
                  </a:extLst>
                </p14:cNvPr>
                <p14:cNvContentPartPr/>
                <p14:nvPr/>
              </p14:nvContentPartPr>
              <p14:xfrm>
                <a:off x="1069019" y="1364223"/>
                <a:ext cx="126720" cy="4006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26E9EA7-FB41-C8AF-49FC-E9D3548D1CC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1379" y="1346583"/>
                  <a:ext cx="162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F9D0DD3-0D03-3D04-A8F8-77A8636A4623}"/>
                    </a:ext>
                  </a:extLst>
                </p14:cNvPr>
                <p14:cNvContentPartPr/>
                <p14:nvPr/>
              </p14:nvContentPartPr>
              <p14:xfrm>
                <a:off x="1106459" y="1427583"/>
                <a:ext cx="209880" cy="3384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F9D0DD3-0D03-3D04-A8F8-77A8636A46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8459" y="1409583"/>
                  <a:ext cx="2455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DE803F0-A299-07B6-2DC7-4B33EADAFAFD}"/>
                    </a:ext>
                  </a:extLst>
                </p14:cNvPr>
                <p14:cNvContentPartPr/>
                <p14:nvPr/>
              </p14:nvContentPartPr>
              <p14:xfrm>
                <a:off x="1127339" y="1578783"/>
                <a:ext cx="305640" cy="147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DE803F0-A299-07B6-2DC7-4B33EADAFAF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9339" y="1560783"/>
                  <a:ext cx="341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D94F6FC-DAEB-3EF0-2B15-1679D60A20D5}"/>
                    </a:ext>
                  </a:extLst>
                </p14:cNvPr>
                <p14:cNvContentPartPr/>
                <p14:nvPr/>
              </p14:nvContentPartPr>
              <p14:xfrm>
                <a:off x="1562579" y="1337223"/>
                <a:ext cx="205920" cy="291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D94F6FC-DAEB-3EF0-2B15-1679D60A20D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44939" y="1319223"/>
                  <a:ext cx="241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1389DE5-8613-A8F3-6610-ADAF4CD9C888}"/>
                    </a:ext>
                  </a:extLst>
                </p14:cNvPr>
                <p14:cNvContentPartPr/>
                <p14:nvPr/>
              </p14:nvContentPartPr>
              <p14:xfrm>
                <a:off x="1492019" y="1387623"/>
                <a:ext cx="305280" cy="241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1389DE5-8613-A8F3-6610-ADAF4CD9C8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74379" y="1369623"/>
                  <a:ext cx="340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0341EF7-B39D-DEFA-B05A-BE7A2BAF98A7}"/>
                    </a:ext>
                  </a:extLst>
                </p14:cNvPr>
                <p14:cNvContentPartPr/>
                <p14:nvPr/>
              </p14:nvContentPartPr>
              <p14:xfrm>
                <a:off x="1969019" y="1231023"/>
                <a:ext cx="190080" cy="2192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0341EF7-B39D-DEFA-B05A-BE7A2BAF98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51019" y="1213023"/>
                  <a:ext cx="225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AA8E9AE-C9EA-6569-2A76-7A6A60090DE1}"/>
                    </a:ext>
                  </a:extLst>
                </p14:cNvPr>
                <p14:cNvContentPartPr/>
                <p14:nvPr/>
              </p14:nvContentPartPr>
              <p14:xfrm>
                <a:off x="2017619" y="1327503"/>
                <a:ext cx="296280" cy="274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AA8E9AE-C9EA-6569-2A76-7A6A60090D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99619" y="1309863"/>
                  <a:ext cx="331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8D1EAAB-1A52-13C6-9F11-1E1EE4AD662D}"/>
                    </a:ext>
                  </a:extLst>
                </p14:cNvPr>
                <p14:cNvContentPartPr/>
                <p14:nvPr/>
              </p14:nvContentPartPr>
              <p14:xfrm>
                <a:off x="2531699" y="1202583"/>
                <a:ext cx="79200" cy="40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8D1EAAB-1A52-13C6-9F11-1E1EE4AD66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13699" y="1184943"/>
                  <a:ext cx="114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593F03-997F-4A41-0B38-D8D594B3E45C}"/>
                    </a:ext>
                  </a:extLst>
                </p14:cNvPr>
                <p14:cNvContentPartPr/>
                <p14:nvPr/>
              </p14:nvContentPartPr>
              <p14:xfrm>
                <a:off x="2518739" y="1254423"/>
                <a:ext cx="439200" cy="3434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593F03-997F-4A41-0B38-D8D594B3E4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00739" y="1236423"/>
                  <a:ext cx="474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D5B8D6A-17D0-1B0B-FF7F-21CEF17C3A9A}"/>
                    </a:ext>
                  </a:extLst>
                </p14:cNvPr>
                <p14:cNvContentPartPr/>
                <p14:nvPr/>
              </p14:nvContentPartPr>
              <p14:xfrm>
                <a:off x="2908979" y="1142463"/>
                <a:ext cx="341280" cy="2278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D5B8D6A-17D0-1B0B-FF7F-21CEF17C3A9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1339" y="1124823"/>
                  <a:ext cx="376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71DF9EC-EEF6-28C5-0A0F-04F1EBFEE429}"/>
                    </a:ext>
                  </a:extLst>
                </p14:cNvPr>
                <p14:cNvContentPartPr/>
                <p14:nvPr/>
              </p14:nvContentPartPr>
              <p14:xfrm>
                <a:off x="3178259" y="1179183"/>
                <a:ext cx="276840" cy="384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71DF9EC-EEF6-28C5-0A0F-04F1EBFEE4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60619" y="1161543"/>
                  <a:ext cx="3124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9A9669E-B9CA-BD59-7837-0AEC199189BA}"/>
                    </a:ext>
                  </a:extLst>
                </p14:cNvPr>
                <p14:cNvContentPartPr/>
                <p14:nvPr/>
              </p14:nvContentPartPr>
              <p14:xfrm>
                <a:off x="3326219" y="1287903"/>
                <a:ext cx="261360" cy="1522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9A9669E-B9CA-BD59-7837-0AEC199189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08219" y="1270263"/>
                  <a:ext cx="297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924E154-C933-3105-FF28-42FB4648EC10}"/>
                    </a:ext>
                  </a:extLst>
                </p14:cNvPr>
                <p14:cNvContentPartPr/>
                <p14:nvPr/>
              </p14:nvContentPartPr>
              <p14:xfrm>
                <a:off x="3685859" y="1286103"/>
                <a:ext cx="129240" cy="824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924E154-C933-3105-FF28-42FB4648EC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68219" y="1268463"/>
                  <a:ext cx="164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EC36A43-E375-531E-872D-8055C30AEF14}"/>
                    </a:ext>
                  </a:extLst>
                </p14:cNvPr>
                <p14:cNvContentPartPr/>
                <p14:nvPr/>
              </p14:nvContentPartPr>
              <p14:xfrm>
                <a:off x="3686939" y="1222023"/>
                <a:ext cx="194400" cy="405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EC36A43-E375-531E-872D-8055C30AEF1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68939" y="1204023"/>
                  <a:ext cx="2300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6113E74-FA66-2DF0-752A-25D3B9DE4939}"/>
                    </a:ext>
                  </a:extLst>
                </p14:cNvPr>
                <p14:cNvContentPartPr/>
                <p14:nvPr/>
              </p14:nvContentPartPr>
              <p14:xfrm>
                <a:off x="3828419" y="1219863"/>
                <a:ext cx="135720" cy="1144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6113E74-FA66-2DF0-752A-25D3B9DE493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10419" y="1201863"/>
                  <a:ext cx="171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9D465F0-6A44-0432-7527-317C75C1A64B}"/>
                    </a:ext>
                  </a:extLst>
                </p14:cNvPr>
                <p14:cNvContentPartPr/>
                <p14:nvPr/>
              </p14:nvContentPartPr>
              <p14:xfrm>
                <a:off x="3864779" y="1297623"/>
                <a:ext cx="28800" cy="37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9D465F0-6A44-0432-7527-317C75C1A6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47139" y="1279623"/>
                  <a:ext cx="64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53A2A54-1FCE-C592-5AF8-74DCF95FEE4F}"/>
                    </a:ext>
                  </a:extLst>
                </p14:cNvPr>
                <p14:cNvContentPartPr/>
                <p14:nvPr/>
              </p14:nvContentPartPr>
              <p14:xfrm>
                <a:off x="3835259" y="1178463"/>
                <a:ext cx="240120" cy="389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53A2A54-1FCE-C592-5AF8-74DCF95FEE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17619" y="1160463"/>
                  <a:ext cx="2757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007CB41-0EB3-211F-E149-1E1F0FCA13FD}"/>
                    </a:ext>
                  </a:extLst>
                </p14:cNvPr>
                <p14:cNvContentPartPr/>
                <p14:nvPr/>
              </p14:nvContentPartPr>
              <p14:xfrm>
                <a:off x="3896099" y="1311663"/>
                <a:ext cx="334080" cy="269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007CB41-0EB3-211F-E149-1E1F0FCA13F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878099" y="1294023"/>
                  <a:ext cx="369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747D82C-8FC8-ED9D-715C-9408C86E9C4F}"/>
                    </a:ext>
                  </a:extLst>
                </p14:cNvPr>
                <p14:cNvContentPartPr/>
                <p14:nvPr/>
              </p14:nvContentPartPr>
              <p14:xfrm>
                <a:off x="4411259" y="1124463"/>
                <a:ext cx="5760" cy="68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747D82C-8FC8-ED9D-715C-9408C86E9C4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393619" y="1106463"/>
                  <a:ext cx="41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31F7B57-16C2-643C-38C5-62A990636932}"/>
                    </a:ext>
                  </a:extLst>
                </p14:cNvPr>
                <p14:cNvContentPartPr/>
                <p14:nvPr/>
              </p14:nvContentPartPr>
              <p14:xfrm>
                <a:off x="4186619" y="1174863"/>
                <a:ext cx="374040" cy="301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31F7B57-16C2-643C-38C5-62A99063693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68619" y="1157223"/>
                  <a:ext cx="409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0050117-DCA8-DFE3-4CD9-176E24672298}"/>
                    </a:ext>
                  </a:extLst>
                </p14:cNvPr>
                <p14:cNvContentPartPr/>
                <p14:nvPr/>
              </p14:nvContentPartPr>
              <p14:xfrm>
                <a:off x="4484699" y="1192503"/>
                <a:ext cx="236520" cy="460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0050117-DCA8-DFE3-4CD9-176E246722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66699" y="1174503"/>
                  <a:ext cx="2721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B854D3F-927D-1D48-E40E-FD38EFB03ACD}"/>
                    </a:ext>
                  </a:extLst>
                </p14:cNvPr>
                <p14:cNvContentPartPr/>
                <p14:nvPr/>
              </p14:nvContentPartPr>
              <p14:xfrm>
                <a:off x="4745699" y="1414623"/>
                <a:ext cx="15120" cy="104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B854D3F-927D-1D48-E40E-FD38EFB03AC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28059" y="1396623"/>
                  <a:ext cx="5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4CE939D-0862-D154-2326-F19A79CB9491}"/>
                    </a:ext>
                  </a:extLst>
                </p14:cNvPr>
                <p14:cNvContentPartPr/>
                <p14:nvPr/>
              </p14:nvContentPartPr>
              <p14:xfrm>
                <a:off x="4826339" y="1115823"/>
                <a:ext cx="243720" cy="455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4CE939D-0862-D154-2326-F19A79CB94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08339" y="1097823"/>
                  <a:ext cx="2793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7F82D55-EBB1-F856-545F-233EAE9C222C}"/>
                    </a:ext>
                  </a:extLst>
                </p14:cNvPr>
                <p14:cNvContentPartPr/>
                <p14:nvPr/>
              </p14:nvContentPartPr>
              <p14:xfrm>
                <a:off x="5290019" y="1205463"/>
                <a:ext cx="18720" cy="100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7F82D55-EBB1-F856-545F-233EAE9C222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72019" y="1187463"/>
                  <a:ext cx="54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B235E66-BA58-5763-9B4D-14392B5CC7F6}"/>
                    </a:ext>
                  </a:extLst>
                </p14:cNvPr>
                <p14:cNvContentPartPr/>
                <p14:nvPr/>
              </p14:nvContentPartPr>
              <p14:xfrm>
                <a:off x="5179499" y="1156143"/>
                <a:ext cx="248760" cy="201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B235E66-BA58-5763-9B4D-14392B5CC7F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61499" y="1138143"/>
                  <a:ext cx="284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C10538-8E33-9170-5FF2-82290E414E98}"/>
                    </a:ext>
                  </a:extLst>
                </p14:cNvPr>
                <p14:cNvContentPartPr/>
                <p14:nvPr/>
              </p14:nvContentPartPr>
              <p14:xfrm>
                <a:off x="5227379" y="1320663"/>
                <a:ext cx="289440" cy="156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C10538-8E33-9170-5FF2-82290E414E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09379" y="1302663"/>
                  <a:ext cx="325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F78FC17-859A-D1C2-2724-BD0B8CF9AAD2}"/>
                    </a:ext>
                  </a:extLst>
                </p14:cNvPr>
                <p14:cNvContentPartPr/>
                <p14:nvPr/>
              </p14:nvContentPartPr>
              <p14:xfrm>
                <a:off x="5412779" y="1120503"/>
                <a:ext cx="213840" cy="3178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F78FC17-859A-D1C2-2724-BD0B8CF9AA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95139" y="1102503"/>
                  <a:ext cx="249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02CDCB2-E4EA-7CF8-657B-90A6CA44BE8A}"/>
                    </a:ext>
                  </a:extLst>
                </p14:cNvPr>
                <p14:cNvContentPartPr/>
                <p14:nvPr/>
              </p14:nvContentPartPr>
              <p14:xfrm>
                <a:off x="5824259" y="1156863"/>
                <a:ext cx="124560" cy="174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02CDCB2-E4EA-7CF8-657B-90A6CA44BE8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06259" y="1139223"/>
                  <a:ext cx="160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92DF518-AD8C-FD65-0FE9-99F122321877}"/>
                    </a:ext>
                  </a:extLst>
                </p14:cNvPr>
                <p14:cNvContentPartPr/>
                <p14:nvPr/>
              </p14:nvContentPartPr>
              <p14:xfrm>
                <a:off x="5662619" y="1206543"/>
                <a:ext cx="267480" cy="241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92DF518-AD8C-FD65-0FE9-99F1223218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44619" y="1188543"/>
                  <a:ext cx="303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80379D-5D12-7293-D44B-301FF9407D4F}"/>
                    </a:ext>
                  </a:extLst>
                </p14:cNvPr>
                <p14:cNvContentPartPr/>
                <p14:nvPr/>
              </p14:nvContentPartPr>
              <p14:xfrm>
                <a:off x="5921819" y="1119783"/>
                <a:ext cx="176040" cy="200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80379D-5D12-7293-D44B-301FF9407D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03819" y="1102143"/>
                  <a:ext cx="211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04EE221-2C4D-8095-D08E-07DAD2B370FF}"/>
                    </a:ext>
                  </a:extLst>
                </p14:cNvPr>
                <p14:cNvContentPartPr/>
                <p14:nvPr/>
              </p14:nvContentPartPr>
              <p14:xfrm>
                <a:off x="5962499" y="1137423"/>
                <a:ext cx="222120" cy="331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04EE221-2C4D-8095-D08E-07DAD2B370F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44499" y="1119423"/>
                  <a:ext cx="2577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A7C5AD2-F45C-3771-B525-A5DBC7E2F22B}"/>
                    </a:ext>
                  </a:extLst>
                </p14:cNvPr>
                <p14:cNvContentPartPr/>
                <p14:nvPr/>
              </p14:nvContentPartPr>
              <p14:xfrm>
                <a:off x="6335819" y="1113303"/>
                <a:ext cx="207720" cy="289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A7C5AD2-F45C-3771-B525-A5DBC7E2F2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18179" y="1095303"/>
                  <a:ext cx="243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075A6E8-94AA-FC41-5816-F043E6814508}"/>
                    </a:ext>
                  </a:extLst>
                </p14:cNvPr>
                <p14:cNvContentPartPr/>
                <p14:nvPr/>
              </p14:nvContentPartPr>
              <p14:xfrm>
                <a:off x="6382979" y="1129503"/>
                <a:ext cx="569520" cy="256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075A6E8-94AA-FC41-5816-F043E681450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65339" y="1111503"/>
                  <a:ext cx="605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A9CBA14-1045-65DE-2955-E14DBBCB3206}"/>
                    </a:ext>
                  </a:extLst>
                </p14:cNvPr>
                <p14:cNvContentPartPr/>
                <p14:nvPr/>
              </p14:nvContentPartPr>
              <p14:xfrm>
                <a:off x="6782579" y="1055343"/>
                <a:ext cx="338760" cy="4320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A9CBA14-1045-65DE-2955-E14DBBCB32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64579" y="1037703"/>
                  <a:ext cx="3744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5342D41-53AE-E176-7A16-F8C1723C6EE6}"/>
                    </a:ext>
                  </a:extLst>
                </p14:cNvPr>
                <p14:cNvContentPartPr/>
                <p14:nvPr/>
              </p14:nvContentPartPr>
              <p14:xfrm>
                <a:off x="6848459" y="1139583"/>
                <a:ext cx="199800" cy="298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5342D41-53AE-E176-7A16-F8C1723C6EE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30459" y="1121583"/>
                  <a:ext cx="235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633A5A5-BEA6-84B4-420B-3F924294848F}"/>
                    </a:ext>
                  </a:extLst>
                </p14:cNvPr>
                <p14:cNvContentPartPr/>
                <p14:nvPr/>
              </p14:nvContentPartPr>
              <p14:xfrm>
                <a:off x="7253459" y="1249743"/>
                <a:ext cx="266040" cy="220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633A5A5-BEA6-84B4-420B-3F92429484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35819" y="1231743"/>
                  <a:ext cx="301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B2A00DA-43BF-26F0-BE2A-1082D0333D99}"/>
                    </a:ext>
                  </a:extLst>
                </p14:cNvPr>
                <p14:cNvContentPartPr/>
                <p14:nvPr/>
              </p14:nvContentPartPr>
              <p14:xfrm>
                <a:off x="7559459" y="1318143"/>
                <a:ext cx="52920" cy="82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B2A00DA-43BF-26F0-BE2A-1082D0333D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41459" y="1300503"/>
                  <a:ext cx="88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0F8F9CE-17F2-6CC5-B2A9-1FA6A8E9A0E9}"/>
                    </a:ext>
                  </a:extLst>
                </p14:cNvPr>
                <p14:cNvContentPartPr/>
                <p14:nvPr/>
              </p14:nvContentPartPr>
              <p14:xfrm>
                <a:off x="7679339" y="1212303"/>
                <a:ext cx="297360" cy="1598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0F8F9CE-17F2-6CC5-B2A9-1FA6A8E9A0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61339" y="1194663"/>
                  <a:ext cx="333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C9137EA-26CF-EB08-FE9F-B8E9905C1BB4}"/>
                    </a:ext>
                  </a:extLst>
                </p14:cNvPr>
                <p14:cNvContentPartPr/>
                <p14:nvPr/>
              </p14:nvContentPartPr>
              <p14:xfrm>
                <a:off x="8055539" y="1133103"/>
                <a:ext cx="360" cy="2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C9137EA-26CF-EB08-FE9F-B8E9905C1BB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37899" y="1115463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2327C90-6849-F2F0-0DF3-11B47C58FF39}"/>
                    </a:ext>
                  </a:extLst>
                </p14:cNvPr>
                <p14:cNvContentPartPr/>
                <p14:nvPr/>
              </p14:nvContentPartPr>
              <p14:xfrm>
                <a:off x="8075339" y="1171983"/>
                <a:ext cx="172080" cy="136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2327C90-6849-F2F0-0DF3-11B47C58FF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57339" y="1154343"/>
                  <a:ext cx="207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63175D7-0A13-804F-1A47-725323677EE9}"/>
                    </a:ext>
                  </a:extLst>
                </p14:cNvPr>
                <p14:cNvContentPartPr/>
                <p14:nvPr/>
              </p14:nvContentPartPr>
              <p14:xfrm>
                <a:off x="8314379" y="1161543"/>
                <a:ext cx="348840" cy="1486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63175D7-0A13-804F-1A47-725323677E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96739" y="1143903"/>
                  <a:ext cx="384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9C34EB3-54C9-F100-00A3-AB22CAE2D6E9}"/>
                    </a:ext>
                  </a:extLst>
                </p14:cNvPr>
                <p14:cNvContentPartPr/>
                <p14:nvPr/>
              </p14:nvContentPartPr>
              <p14:xfrm>
                <a:off x="6586379" y="1775343"/>
                <a:ext cx="121320" cy="133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9C34EB3-54C9-F100-00A3-AB22CAE2D6E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68739" y="1757703"/>
                  <a:ext cx="156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CC2D1A5-96C1-EB78-5700-B653964C638C}"/>
                    </a:ext>
                  </a:extLst>
                </p14:cNvPr>
                <p14:cNvContentPartPr/>
                <p14:nvPr/>
              </p14:nvContentPartPr>
              <p14:xfrm>
                <a:off x="6730019" y="1719903"/>
                <a:ext cx="99000" cy="177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CC2D1A5-96C1-EB78-5700-B653964C638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12379" y="1702263"/>
                  <a:ext cx="134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F8CC5CA-3F69-F4EF-3288-9990285EED56}"/>
                    </a:ext>
                  </a:extLst>
                </p14:cNvPr>
                <p14:cNvContentPartPr/>
                <p14:nvPr/>
              </p14:nvContentPartPr>
              <p14:xfrm>
                <a:off x="6867539" y="1544943"/>
                <a:ext cx="245520" cy="3312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F8CC5CA-3F69-F4EF-3288-9990285EED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49539" y="1527303"/>
                  <a:ext cx="281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5E87C28-14F9-D18D-DF89-841A8182F42E}"/>
                    </a:ext>
                  </a:extLst>
                </p14:cNvPr>
                <p14:cNvContentPartPr/>
                <p14:nvPr/>
              </p14:nvContentPartPr>
              <p14:xfrm>
                <a:off x="6979139" y="1592823"/>
                <a:ext cx="393840" cy="2512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5E87C28-14F9-D18D-DF89-841A8182F4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61499" y="1575183"/>
                  <a:ext cx="4294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F14A443-C68B-E5A6-392D-BA49F9D0D2AB}"/>
                    </a:ext>
                  </a:extLst>
                </p14:cNvPr>
                <p14:cNvContentPartPr/>
                <p14:nvPr/>
              </p14:nvContentPartPr>
              <p14:xfrm>
                <a:off x="7420499" y="1569423"/>
                <a:ext cx="246960" cy="4226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F14A443-C68B-E5A6-392D-BA49F9D0D2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02499" y="1551423"/>
                  <a:ext cx="282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A9F6EDC-2F7E-364F-D84D-1D361336BB6B}"/>
                    </a:ext>
                  </a:extLst>
                </p14:cNvPr>
                <p14:cNvContentPartPr/>
                <p14:nvPr/>
              </p14:nvContentPartPr>
              <p14:xfrm>
                <a:off x="7822979" y="1549623"/>
                <a:ext cx="118080" cy="1033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A9F6EDC-2F7E-364F-D84D-1D361336BB6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04979" y="1531623"/>
                  <a:ext cx="15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8DE65FC-BCC2-0B59-9096-ECFB19F242C2}"/>
                    </a:ext>
                  </a:extLst>
                </p14:cNvPr>
                <p14:cNvContentPartPr/>
                <p14:nvPr/>
              </p14:nvContentPartPr>
              <p14:xfrm>
                <a:off x="7729739" y="1608303"/>
                <a:ext cx="267120" cy="2523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8DE65FC-BCC2-0B59-9096-ECFB19F242C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11739" y="1590303"/>
                  <a:ext cx="302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55D3DEB-5FF0-C564-D3EF-F8CA34F25AFB}"/>
                    </a:ext>
                  </a:extLst>
                </p14:cNvPr>
                <p14:cNvContentPartPr/>
                <p14:nvPr/>
              </p14:nvContentPartPr>
              <p14:xfrm>
                <a:off x="7957979" y="1544583"/>
                <a:ext cx="191160" cy="25632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55D3DEB-5FF0-C564-D3EF-F8CA34F25AF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40339" y="1526943"/>
                  <a:ext cx="226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E5E0E1C-762E-08E2-3CD7-FC7E7BADA5D7}"/>
                    </a:ext>
                  </a:extLst>
                </p14:cNvPr>
                <p14:cNvContentPartPr/>
                <p14:nvPr/>
              </p14:nvContentPartPr>
              <p14:xfrm>
                <a:off x="8315459" y="1533423"/>
                <a:ext cx="147240" cy="3369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E5E0E1C-762E-08E2-3CD7-FC7E7BADA5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97819" y="1515783"/>
                  <a:ext cx="182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67EA13D-90CA-FF92-24BB-5DB636963473}"/>
                    </a:ext>
                  </a:extLst>
                </p14:cNvPr>
                <p14:cNvContentPartPr/>
                <p14:nvPr/>
              </p14:nvContentPartPr>
              <p14:xfrm>
                <a:off x="8576099" y="1809903"/>
                <a:ext cx="2160" cy="32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67EA13D-90CA-FF92-24BB-5DB63696347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558459" y="1791903"/>
                  <a:ext cx="3780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BCF2CDCD-E287-E425-7750-7E7D63D67F3A}"/>
                  </a:ext>
                </a:extLst>
              </p14:cNvPr>
              <p14:cNvContentPartPr/>
              <p14:nvPr/>
            </p14:nvContentPartPr>
            <p14:xfrm>
              <a:off x="1225979" y="3545463"/>
              <a:ext cx="1395360" cy="87840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BCF2CDCD-E287-E425-7750-7E7D63D67F3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07979" y="3527463"/>
                <a:ext cx="1431000" cy="91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1727"/>
            <a:ext cx="5472608" cy="83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1191686"/>
            <a:ext cx="327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Maximizes functions of the form: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5" y="242088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Set up as cost for traversing graph – each path from left to right is one possible configuration of world states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b="5481"/>
          <a:stretch>
            <a:fillRect/>
          </a:stretch>
        </p:blipFill>
        <p:spPr bwMode="auto">
          <a:xfrm>
            <a:off x="214282" y="3143248"/>
            <a:ext cx="685352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loud 9"/>
          <p:cNvSpPr/>
          <p:nvPr/>
        </p:nvSpPr>
        <p:spPr>
          <a:xfrm>
            <a:off x="-285784" y="2857496"/>
            <a:ext cx="8143932" cy="3286148"/>
          </a:xfrm>
          <a:prstGeom prst="cloud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1727"/>
            <a:ext cx="5472608" cy="83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1191686"/>
            <a:ext cx="327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Maximizes functions of the form: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5" y="242088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Set up as cost for traversing graph – each path from left to right is one possible configuration of world states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b="64513"/>
          <a:stretch>
            <a:fillRect/>
          </a:stretch>
        </p:blipFill>
        <p:spPr bwMode="auto">
          <a:xfrm>
            <a:off x="214282" y="3143248"/>
            <a:ext cx="6853529" cy="104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375608"/>
            <a:ext cx="80817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CA" dirty="0"/>
              <a:t>Algorithm:</a:t>
            </a:r>
          </a:p>
          <a:p>
            <a:pPr marL="342900" indent="-342900"/>
            <a:endParaRPr lang="en-CA" dirty="0"/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Work through graph computing minimum possible cost            to reach each node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When we get to last column, find minimum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Trace back to see how we got there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7405" y="1951338"/>
            <a:ext cx="506539" cy="34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89746" cy="308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5013176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Unary cost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1043608" y="4365104"/>
            <a:ext cx="936104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7864" y="5013176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Pairwise</a:t>
            </a:r>
            <a:r>
              <a:rPr lang="en-CA" dirty="0"/>
              <a:t> costs: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rot="5400000" flipH="1" flipV="1">
            <a:off x="4024256" y="4465434"/>
            <a:ext cx="648071" cy="4474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27542" y="501317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Zero cost to stay at same label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Cost of 2 to change label by 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Infinite cost for changing by more than one (not shown)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56984" cy="306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03648" y="5013176"/>
            <a:ext cx="381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Minimum cost            </a:t>
            </a:r>
          </a:p>
          <a:p>
            <a:r>
              <a:rPr lang="en-CA" dirty="0"/>
              <a:t>to reach first node is just unary cost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V="1">
            <a:off x="935596" y="4257092"/>
            <a:ext cx="936104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013176"/>
            <a:ext cx="1440160" cy="33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5952132"/>
            <a:ext cx="2362994" cy="42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56984" cy="306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59532" y="3104964"/>
            <a:ext cx="324036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53" y="5013176"/>
            <a:ext cx="691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Minimum cost           is minimum of two possible routes to get here</a:t>
            </a:r>
          </a:p>
          <a:p>
            <a:endParaRPr lang="en-CA" dirty="0"/>
          </a:p>
          <a:p>
            <a:r>
              <a:rPr lang="en-CA" dirty="0"/>
              <a:t>Route 1:  2.0+0.0+1.1 = 3.1</a:t>
            </a:r>
          </a:p>
          <a:p>
            <a:r>
              <a:rPr lang="en-CA" dirty="0"/>
              <a:t>Route 2:  0.8+2.0+1.1 = 3.9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013176"/>
            <a:ext cx="539502" cy="3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11CD47F-54DB-63E1-7E37-A19FA1F35345}"/>
                  </a:ext>
                </a:extLst>
              </p14:cNvPr>
              <p14:cNvContentPartPr/>
              <p14:nvPr/>
            </p14:nvContentPartPr>
            <p14:xfrm>
              <a:off x="571499" y="5299743"/>
              <a:ext cx="6214320" cy="224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11CD47F-54DB-63E1-7E37-A19FA1F35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859" y="5281743"/>
                <a:ext cx="6249960" cy="26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44990" cy="309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rot="5400000" flipH="1" flipV="1">
            <a:off x="359532" y="3104964"/>
            <a:ext cx="324036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553" y="5013176"/>
            <a:ext cx="691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Minimum cost           is minimum of two possible routes to get here</a:t>
            </a:r>
          </a:p>
          <a:p>
            <a:endParaRPr lang="en-CA" dirty="0"/>
          </a:p>
          <a:p>
            <a:r>
              <a:rPr lang="en-CA" dirty="0"/>
              <a:t>Route 1:  2.0+0.0+1.1 = 3.1          -- this is the minimum – note this down</a:t>
            </a:r>
          </a:p>
          <a:p>
            <a:r>
              <a:rPr lang="en-CA" dirty="0"/>
              <a:t>Route 2:  0.8+2.0+1.1 = 3.9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013176"/>
            <a:ext cx="539502" cy="3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44990" cy="309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722" y="5301208"/>
            <a:ext cx="8816774" cy="62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79512" y="4725144"/>
            <a:ext cx="181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General rule: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861841" cy="3037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3" y="5013176"/>
            <a:ext cx="691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Work through the graph, computing the minimum cost to reach each node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7"/>
            <a:ext cx="8854082" cy="31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3" y="5013176"/>
            <a:ext cx="691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Keep going until we reach the end of the graph</a:t>
            </a:r>
          </a:p>
          <a:p>
            <a:endParaRPr lang="en-CA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7"/>
            <a:ext cx="8854082" cy="31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3" y="5013176"/>
            <a:ext cx="7632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Find the minimum possible cost to reach the final column</a:t>
            </a:r>
          </a:p>
          <a:p>
            <a:endParaRPr lang="en-CA" sz="2400" dirty="0"/>
          </a:p>
        </p:txBody>
      </p:sp>
      <p:sp>
        <p:nvSpPr>
          <p:cNvPr id="8" name="Rectangle 7"/>
          <p:cNvSpPr/>
          <p:nvPr/>
        </p:nvSpPr>
        <p:spPr>
          <a:xfrm>
            <a:off x="8330952" y="3072011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892480" cy="312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3" y="5013176"/>
            <a:ext cx="7632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Trace back the route by which we arrived here – this is the minimum configuration</a:t>
            </a:r>
          </a:p>
          <a:p>
            <a:endParaRPr lang="en-CA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AA316A3-BC14-CF47-8194-78D44E90B67B}"/>
                  </a:ext>
                </a:extLst>
              </p14:cNvPr>
              <p14:cNvContentPartPr/>
              <p14:nvPr/>
            </p14:nvContentPartPr>
            <p14:xfrm>
              <a:off x="2623499" y="2911143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AA316A3-BC14-CF47-8194-78D44E90B6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859" y="2893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23DB162-B22D-B5B9-553D-5A22338AF3FE}"/>
                  </a:ext>
                </a:extLst>
              </p14:cNvPr>
              <p14:cNvContentPartPr/>
              <p14:nvPr/>
            </p14:nvContentPartPr>
            <p14:xfrm>
              <a:off x="4289219" y="2719623"/>
              <a:ext cx="16920" cy="28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23DB162-B22D-B5B9-553D-5A22338AF3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1219" y="2701623"/>
                <a:ext cx="525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C3B5BBE-8E73-E012-C104-2666891DAF0F}"/>
                  </a:ext>
                </a:extLst>
              </p14:cNvPr>
              <p14:cNvContentPartPr/>
              <p14:nvPr/>
            </p14:nvContentPartPr>
            <p14:xfrm>
              <a:off x="8672939" y="3501903"/>
              <a:ext cx="10440" cy="79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C3B5BBE-8E73-E012-C104-2666891DAF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5299" y="3483903"/>
                <a:ext cx="46080" cy="4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>
                <a:solidFill>
                  <a:srgbClr val="FF0000"/>
                </a:solidFill>
              </a:rPr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for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41634"/>
            <a:ext cx="8604448" cy="3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2840" y="1124744"/>
            <a:ext cx="4849440" cy="369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643446"/>
            <a:ext cx="6048672" cy="86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2840" y="1124744"/>
            <a:ext cx="4849440" cy="369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for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5499988"/>
            <a:ext cx="8929991" cy="80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510052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r="4867"/>
          <a:stretch>
            <a:fillRect/>
          </a:stretch>
        </p:blipFill>
        <p:spPr bwMode="auto">
          <a:xfrm>
            <a:off x="5580112" y="1551216"/>
            <a:ext cx="1688959" cy="187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 l="3141" r="5904"/>
          <a:stretch>
            <a:fillRect/>
          </a:stretch>
        </p:blipFill>
        <p:spPr bwMode="auto">
          <a:xfrm>
            <a:off x="7380312" y="1549252"/>
            <a:ext cx="1656184" cy="195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 r="4919"/>
          <a:stretch>
            <a:fillRect/>
          </a:stretch>
        </p:blipFill>
        <p:spPr bwMode="auto">
          <a:xfrm>
            <a:off x="5554320" y="3457738"/>
            <a:ext cx="1736731" cy="191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 l="5214" r="5778"/>
          <a:stretch>
            <a:fillRect/>
          </a:stretch>
        </p:blipFill>
        <p:spPr bwMode="auto">
          <a:xfrm>
            <a:off x="7380312" y="3437627"/>
            <a:ext cx="1656184" cy="192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29642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Given a set of measurements               and world states               ,  infer the world states from the measurements.</a:t>
            </a:r>
          </a:p>
          <a:p>
            <a:endParaRPr lang="en-CA" dirty="0"/>
          </a:p>
          <a:p>
            <a:r>
              <a:rPr lang="en-CA" dirty="0"/>
              <a:t>Problem:  if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/>
              <a:t> is large, then the model relating the two will have a very large number of parameters.</a:t>
            </a:r>
          </a:p>
          <a:p>
            <a:endParaRPr lang="en-CA" dirty="0"/>
          </a:p>
          <a:p>
            <a:r>
              <a:rPr lang="en-CA" dirty="0"/>
              <a:t>Solution:  build sparse models where we only describe subsets of the relations between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4391" y="1583602"/>
            <a:ext cx="1150674" cy="4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164" y="1988840"/>
            <a:ext cx="1140668" cy="42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5170964" cy="454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4797152"/>
            <a:ext cx="5556992" cy="14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96136" y="1700808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Variables 1-4 proceed as for the chain example.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1700808"/>
            <a:ext cx="2843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At variable n=5 must consider all pairs of paths from into the current node.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786454"/>
            <a:ext cx="8623548" cy="63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03" y="1214422"/>
            <a:ext cx="5357850" cy="463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4970196" cy="439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796136" y="1700808"/>
            <a:ext cx="2843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Variable 6 proceeds as normal.</a:t>
            </a:r>
          </a:p>
          <a:p>
            <a:endParaRPr lang="en-CA" dirty="0"/>
          </a:p>
          <a:p>
            <a:r>
              <a:rPr lang="en-CA" dirty="0"/>
              <a:t>Then we trace back through the variables, splitting at the junction.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>
                <a:solidFill>
                  <a:srgbClr val="FF0000"/>
                </a:solidFill>
              </a:rPr>
              <a:t>Maximum </a:t>
            </a:r>
            <a:r>
              <a:rPr lang="en-CA" dirty="0" err="1">
                <a:solidFill>
                  <a:srgbClr val="FF0000"/>
                </a:solidFill>
              </a:rPr>
              <a:t>marginals</a:t>
            </a:r>
            <a:r>
              <a:rPr lang="en-CA" dirty="0">
                <a:solidFill>
                  <a:srgbClr val="FF0000"/>
                </a:solidFill>
              </a:rPr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Marginal posterior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2844" y="2177160"/>
            <a:ext cx="8891113" cy="2378745"/>
            <a:chOff x="863080" y="1424816"/>
            <a:chExt cx="8891113" cy="2378745"/>
          </a:xfrm>
        </p:grpSpPr>
        <p:sp>
          <p:nvSpPr>
            <p:cNvPr id="13" name="TextBox 12"/>
            <p:cNvSpPr txBox="1"/>
            <p:nvPr/>
          </p:nvSpPr>
          <p:spPr>
            <a:xfrm>
              <a:off x="863080" y="1556792"/>
              <a:ext cx="795739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CA" sz="2800" dirty="0"/>
                <a:t>Start by computing the marginal distribution                      over the N</a:t>
              </a:r>
              <a:r>
                <a:rPr lang="en-CA" sz="2800" baseline="30000" dirty="0"/>
                <a:t>th</a:t>
              </a:r>
              <a:r>
                <a:rPr lang="en-CA" sz="2800" dirty="0"/>
                <a:t> variable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CA" sz="2800" dirty="0"/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CA" sz="2800" dirty="0"/>
                <a:t>Then we`ll consider how to compute the other marginal distributions</a:t>
              </a: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71081"/>
            <a:stretch>
              <a:fillRect/>
            </a:stretch>
          </p:blipFill>
          <p:spPr bwMode="auto">
            <a:xfrm>
              <a:off x="7750197" y="1424816"/>
              <a:ext cx="2003996" cy="823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0304"/>
            <a:ext cx="6722866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49080"/>
            <a:ext cx="837935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201911" y="4216651"/>
            <a:ext cx="690569" cy="337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51520" y="1643050"/>
            <a:ext cx="527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Compute the posterior using </a:t>
            </a:r>
            <a:r>
              <a:rPr lang="en-CA" sz="2400" dirty="0" err="1"/>
              <a:t>Bayes</a:t>
            </a:r>
            <a:r>
              <a:rPr lang="en-CA" sz="2400" dirty="0"/>
              <a:t>` rule: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3429000"/>
            <a:ext cx="772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compute this expression by writing the joint probability 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691069"/>
            <a:ext cx="8523498" cy="89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151828" y="4653136"/>
            <a:ext cx="740652" cy="3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/>
          <p:cNvGrpSpPr/>
          <p:nvPr/>
        </p:nvGrpSpPr>
        <p:grpSpPr>
          <a:xfrm>
            <a:off x="467722" y="1628800"/>
            <a:ext cx="8352750" cy="796526"/>
            <a:chOff x="467544" y="1367512"/>
            <a:chExt cx="8352750" cy="79652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8906" t="44692"/>
            <a:stretch>
              <a:fillRect/>
            </a:stretch>
          </p:blipFill>
          <p:spPr bwMode="auto">
            <a:xfrm>
              <a:off x="2025114" y="1367512"/>
              <a:ext cx="6795180" cy="796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r="81954" b="70000"/>
            <a:stretch>
              <a:fillRect/>
            </a:stretch>
          </p:blipFill>
          <p:spPr bwMode="auto">
            <a:xfrm>
              <a:off x="467544" y="1556792"/>
              <a:ext cx="151216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395536" y="3212976"/>
            <a:ext cx="8071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Problem:  Computing all N</a:t>
            </a:r>
            <a:r>
              <a:rPr lang="en-CA" sz="2000" baseline="30000" dirty="0"/>
              <a:t>K</a:t>
            </a:r>
            <a:r>
              <a:rPr lang="en-CA" sz="2000" dirty="0"/>
              <a:t> states and marginalizing explicitly is intractable. </a:t>
            </a:r>
          </a:p>
          <a:p>
            <a:endParaRPr lang="en-CA" sz="2000" dirty="0"/>
          </a:p>
          <a:p>
            <a:r>
              <a:rPr lang="en-CA" sz="2000" dirty="0"/>
              <a:t>Solution:  Re-order terms and move summations to the right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38741"/>
            <a:ext cx="8523498" cy="89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151828" y="1700808"/>
            <a:ext cx="740652" cy="3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56992"/>
            <a:ext cx="3744416" cy="52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293096"/>
            <a:ext cx="550608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720" y="5494116"/>
            <a:ext cx="690160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0421" y="2915652"/>
            <a:ext cx="518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Define function of variable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dirty="0"/>
              <a:t> (two rightmost terms)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933056"/>
            <a:ext cx="666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Then compute function of variables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/>
              <a:t> in terms of previous function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5085184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Leads to the recursive relation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33907"/>
            <a:ext cx="690160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1" y="2886035"/>
            <a:ext cx="828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work our way through the sequence using this recursion.  </a:t>
            </a:r>
          </a:p>
          <a:p>
            <a:endParaRPr lang="en-CA" sz="2400" dirty="0"/>
          </a:p>
          <a:p>
            <a:r>
              <a:rPr lang="en-CA" sz="2400" dirty="0"/>
              <a:t>At the end we normalize the result to compute the posterior                                   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27048" r="71209" b="18855"/>
          <a:stretch>
            <a:fillRect/>
          </a:stretch>
        </p:blipFill>
        <p:spPr bwMode="auto">
          <a:xfrm>
            <a:off x="6660232" y="4038163"/>
            <a:ext cx="1728192" cy="3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9" y="4686235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Total number of summations is (N-1)K as opposed to K</a:t>
            </a:r>
            <a:r>
              <a:rPr lang="en-CA" sz="2400" baseline="30000" dirty="0"/>
              <a:t>N</a:t>
            </a:r>
            <a:r>
              <a:rPr lang="en-CA" sz="2400" dirty="0"/>
              <a:t> for brute force approach.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Forward-backward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484784"/>
            <a:ext cx="7776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We could compute the other N-1 marginal posterior distributions using a similar set of computations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However,  this is inefficient as much of the computation is duplicated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The forward-backward algorithm computes all of the marginal posteriors at once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9592" y="3861048"/>
            <a:ext cx="7127626" cy="1332502"/>
            <a:chOff x="899592" y="4005064"/>
            <a:chExt cx="7127626" cy="1332502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9592" y="4005064"/>
              <a:ext cx="7127626" cy="1332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7236296" y="5157192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rot="5400000" flipH="1" flipV="1">
            <a:off x="3203848" y="5373216"/>
            <a:ext cx="576064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5904148" y="5193196"/>
            <a:ext cx="648072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515719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Solution: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95737" y="5733256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Compute all first term using a recursion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0072" y="5733256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Compute all second terms using a recursion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36296" y="508518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... and take products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dirty="0"/>
              <a:t>Chain model:  only model connections between a world variable and its 1 preceding and 1 subsequent variables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Tree model:  connections between world variables are organized as a tree (no loops).  Disregard directionality of connections for directed model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1412775"/>
            <a:ext cx="8901309" cy="3168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100392" y="3933056"/>
            <a:ext cx="79208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588224" y="4149080"/>
            <a:ext cx="432048" cy="1440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32240" y="4077072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Using conditional independence relations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6588224" y="2060848"/>
            <a:ext cx="576064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76256" y="1628800"/>
            <a:ext cx="223224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Conditional probability rule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7236296" y="2564904"/>
            <a:ext cx="86409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361233"/>
            <a:ext cx="6048672" cy="7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26"/>
          <p:cNvSpPr/>
          <p:nvPr/>
        </p:nvSpPr>
        <p:spPr>
          <a:xfrm rot="16200000">
            <a:off x="3815916" y="231287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1475656" y="493187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the same recursion as before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Backward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18693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388425" y="4005064"/>
            <a:ext cx="6835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948264" y="4509120"/>
            <a:ext cx="432048" cy="1440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2280" y="4077072"/>
            <a:ext cx="201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Using conditional independence relations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6588224" y="2060848"/>
            <a:ext cx="576064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6256" y="1628800"/>
            <a:ext cx="223224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Conditional probability rule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7236296" y="2564904"/>
            <a:ext cx="86409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5373216"/>
            <a:ext cx="5553966" cy="72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eft Brace 16"/>
          <p:cNvSpPr/>
          <p:nvPr/>
        </p:nvSpPr>
        <p:spPr>
          <a:xfrm rot="16200000">
            <a:off x="3815916" y="231287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1475656" y="493187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another recursion of the form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backward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47664" y="2636912"/>
            <a:ext cx="6264696" cy="983852"/>
            <a:chOff x="395536" y="2780928"/>
            <a:chExt cx="6264696" cy="983852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5254"/>
            <a:stretch>
              <a:fillRect/>
            </a:stretch>
          </p:blipFill>
          <p:spPr bwMode="auto">
            <a:xfrm>
              <a:off x="2267744" y="3284984"/>
              <a:ext cx="2060006" cy="479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24746"/>
            <a:stretch>
              <a:fillRect/>
            </a:stretch>
          </p:blipFill>
          <p:spPr bwMode="auto">
            <a:xfrm>
              <a:off x="395536" y="2780928"/>
              <a:ext cx="6264696" cy="479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83568" y="1628800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Compute the marginal posterior distribution as product of two terms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3573016"/>
            <a:ext cx="7920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Forward terms:</a:t>
            </a:r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Backward terms: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5514708"/>
            <a:ext cx="5553966" cy="72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4209105"/>
            <a:ext cx="6048672" cy="7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Belief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628800"/>
            <a:ext cx="792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Forward backward algorithm is a special case of a more general technique called belief propagation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Intermediate functions in forward and backward recursions are considered as messages conveying beliefs about the variables.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We’ll examine the Sum-Product algorithm for BP. 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 Sum-Product algorithm operates on factor graphs.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702" y="1450386"/>
            <a:ext cx="8489762" cy="327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5013176"/>
            <a:ext cx="616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node for each variable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node for each function relating variables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9" y="1556792"/>
            <a:ext cx="7776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Forward pass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Distribute evidence through the graph</a:t>
            </a:r>
          </a:p>
          <a:p>
            <a:pPr marL="800100" lvl="1" indent="-342900"/>
            <a:endParaRPr lang="en-CA" sz="2400" dirty="0"/>
          </a:p>
          <a:p>
            <a:pPr marL="342900" indent="-342900"/>
            <a:r>
              <a:rPr lang="en-CA" sz="2400" dirty="0"/>
              <a:t>Backward pass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Collates the evidence</a:t>
            </a:r>
          </a:p>
          <a:p>
            <a:pPr marL="914400" lvl="1" indent="-457200"/>
            <a:endParaRPr lang="en-CA" sz="2400" dirty="0"/>
          </a:p>
          <a:p>
            <a:pPr marL="457200" indent="-457200"/>
            <a:r>
              <a:rPr lang="en-CA" sz="2400" dirty="0"/>
              <a:t>Both phases involve passing messages between nodes: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The forward phase can proceed in any order as long as the outgoing messages are not sent until all incoming ones received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Backward phase proceeds in reverse order to forward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84784"/>
            <a:ext cx="634711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4082296"/>
            <a:ext cx="7776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Three kinds of message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unobserved variables to functions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observed variables to functions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functions to variables</a:t>
            </a:r>
          </a:p>
          <a:p>
            <a:pPr marL="800100" lvl="1" indent="-342900"/>
            <a:endParaRPr lang="en-CA" sz="2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876776"/>
            <a:ext cx="77768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CA" sz="2400" dirty="0"/>
          </a:p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Message type 1: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unobserved variables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sz="2400" dirty="0"/>
              <a:t> to function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Take product of incoming messages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Interpretation:  combining beliefs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090300"/>
            <a:ext cx="3456384" cy="101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4063712"/>
            <a:ext cx="77768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Message type 2: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observed variables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sz="2400" dirty="0"/>
              <a:t> to function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Interpretation:  conveys certain belief that observed values are true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9478" y="4941168"/>
            <a:ext cx="2466658" cy="61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1268760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Message type 3: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a function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400" dirty="0"/>
              <a:t> to variable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z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Takes beliefs from all incoming variables except recipient and uses function g to a belief about recipient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254792"/>
            <a:ext cx="4464496" cy="7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4221088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Computing marginal distributions: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After forward and backward passes, we compute the marginal </a:t>
            </a:r>
            <a:r>
              <a:rPr lang="en-CA" sz="2400" dirty="0" err="1"/>
              <a:t>dists</a:t>
            </a:r>
            <a:r>
              <a:rPr lang="en-CA" sz="2400" dirty="0"/>
              <a:t> as the product of all incoming messages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9980" y="5445225"/>
            <a:ext cx="3354188" cy="89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2: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5365650"/>
            <a:ext cx="2367558" cy="58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/>
              <a:t>We’ll assume that</a:t>
            </a:r>
          </a:p>
          <a:p>
            <a:pPr>
              <a:buNone/>
            </a:pPr>
            <a:endParaRPr lang="en-CA" dirty="0"/>
          </a:p>
          <a:p>
            <a:pPr marL="914400" lvl="1" indent="-514350"/>
            <a:r>
              <a:rPr lang="en-CA" dirty="0"/>
              <a:t>World states        are discrete</a:t>
            </a:r>
          </a:p>
          <a:p>
            <a:pPr marL="914400" lvl="1" indent="-514350"/>
            <a:endParaRPr lang="en-CA" dirty="0"/>
          </a:p>
          <a:p>
            <a:pPr marL="914400" lvl="1" indent="-514350"/>
            <a:r>
              <a:rPr lang="en-CA" dirty="0"/>
              <a:t>Observe a data variable        for each world state</a:t>
            </a:r>
          </a:p>
          <a:p>
            <a:pPr marL="914400" lvl="1" indent="-514350">
              <a:buNone/>
            </a:pPr>
            <a:endParaRPr lang="en-CA" dirty="0"/>
          </a:p>
          <a:p>
            <a:pPr marL="914400" lvl="1" indent="-514350"/>
            <a:r>
              <a:rPr lang="en-CA" dirty="0"/>
              <a:t>The n</a:t>
            </a:r>
            <a:r>
              <a:rPr lang="en-CA" baseline="30000" dirty="0"/>
              <a:t>th</a:t>
            </a:r>
            <a:r>
              <a:rPr lang="en-CA" dirty="0"/>
              <a:t> data variable        is conditionally independent of all of other data variables and world states, given its associated world state 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755776"/>
            <a:ext cx="497540" cy="38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1123" y="4552252"/>
            <a:ext cx="542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3510" y="3630767"/>
            <a:ext cx="542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445224"/>
            <a:ext cx="6238228" cy="74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3: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1,2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1:</a:t>
            </a:r>
          </a:p>
          <a:p>
            <a:endParaRPr lang="en-CA" sz="2000" dirty="0"/>
          </a:p>
          <a:p>
            <a:r>
              <a:rPr lang="en-CA" sz="2000" dirty="0"/>
              <a:t>(product of all incoming messages)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5229200"/>
            <a:ext cx="3888432" cy="48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1,2</a:t>
            </a:r>
            <a:r>
              <a:rPr lang="en-CA" sz="2000" dirty="0"/>
              <a:t>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3: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458998"/>
            <a:ext cx="4979242" cy="70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Messages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and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: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1" y="5085184"/>
            <a:ext cx="4340523" cy="1014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2000" dirty="0"/>
              <a:t>: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085184"/>
            <a:ext cx="6697712" cy="68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 rot="16200000">
            <a:off x="4896036" y="339299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763689" y="6021288"/>
            <a:ext cx="662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The same recursion as in the forward backward algorithm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2000" dirty="0"/>
              <a:t>: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5904656" cy="4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backward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/>
              <a:t>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157192"/>
            <a:ext cx="477978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backward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CA" sz="2000" dirty="0"/>
              <a:t>: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5085184"/>
            <a:ext cx="7272808" cy="83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backward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CA" sz="2000" dirty="0"/>
              <a:t>: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085184"/>
            <a:ext cx="6940746" cy="67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 rot="16200000">
            <a:off x="3671901" y="3392997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11561" y="5949281"/>
            <a:ext cx="662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The same recursion as in the forward backward algorithm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collating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3536" y="2678808"/>
            <a:ext cx="4606696" cy="96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437112"/>
            <a:ext cx="7344816" cy="123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1916832"/>
            <a:ext cx="662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Marginal distribution is products of all messages at node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3822139"/>
            <a:ext cx="662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Proof: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28728" y="2057399"/>
            <a:ext cx="6215106" cy="3476340"/>
            <a:chOff x="1428728" y="2057399"/>
            <a:chExt cx="6215106" cy="3476340"/>
          </a:xfrm>
        </p:grpSpPr>
        <p:pic>
          <p:nvPicPr>
            <p:cNvPr id="80898" name="Picture 2" descr="http://www.cs.uoregon.edu/Research/wearables/chi2002ws/pictures/starner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728" y="2057399"/>
              <a:ext cx="2743200" cy="2743201"/>
            </a:xfrm>
            <a:prstGeom prst="rect">
              <a:avLst/>
            </a:prstGeom>
            <a:noFill/>
          </p:spPr>
        </p:pic>
        <p:pic>
          <p:nvPicPr>
            <p:cNvPr id="80900" name="Picture 4" descr="http://www.cc.gatech.edu/~thad/i/21_camera_view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29190" y="2071678"/>
              <a:ext cx="2714644" cy="2714644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580834" y="5072074"/>
              <a:ext cx="384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See also: Thad </a:t>
              </a:r>
              <a:r>
                <a:rPr lang="en-US" sz="2400" dirty="0" err="1"/>
                <a:t>Starner’s</a:t>
              </a:r>
              <a:r>
                <a:rPr lang="en-US" sz="2400" dirty="0"/>
                <a:t> </a:t>
              </a:r>
              <a:r>
                <a:rPr lang="en-US" sz="2400" dirty="0">
                  <a:hlinkClick r:id="rId4"/>
                </a:rPr>
                <a:t>work</a:t>
              </a:r>
              <a:endParaRPr lang="en-GB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Gesture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r="1997"/>
          <a:stretch>
            <a:fillRect/>
          </a:stretch>
        </p:blipFill>
        <p:spPr bwMode="auto">
          <a:xfrm>
            <a:off x="107503" y="1214422"/>
            <a:ext cx="8951277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>
                <a:solidFill>
                  <a:srgbClr val="FF0000"/>
                </a:solidFill>
              </a:rPr>
              <a:t>Maximum </a:t>
            </a:r>
            <a:r>
              <a:rPr lang="en-CA" dirty="0" err="1">
                <a:solidFill>
                  <a:srgbClr val="FF0000"/>
                </a:solidFill>
              </a:rPr>
              <a:t>marginals</a:t>
            </a:r>
            <a:r>
              <a:rPr lang="en-CA" dirty="0">
                <a:solidFill>
                  <a:srgbClr val="FF0000"/>
                </a:solidFill>
              </a:rPr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Marginal posterior inference for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499042"/>
            <a:ext cx="5400600" cy="329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87624" y="5013176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Apply sum-product algorithm to the tree-structured graph.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>
                <a:solidFill>
                  <a:srgbClr val="FF0000"/>
                </a:solidFill>
              </a:rPr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Tree structured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1"/>
            <a:ext cx="3711454" cy="242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916831"/>
            <a:ext cx="3816424" cy="242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 Brace 6"/>
          <p:cNvSpPr/>
          <p:nvPr/>
        </p:nvSpPr>
        <p:spPr>
          <a:xfrm rot="16200000">
            <a:off x="2375756" y="3176973"/>
            <a:ext cx="360040" cy="3312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971600" y="5003885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graph contains loops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6696236" y="3176973"/>
            <a:ext cx="360040" cy="3312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5292080" y="5003885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But the associated factor graph has structure of a tree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Can still use Belief Propagation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in chains and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9592" y="1556792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Supervised learning (where we know world states 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400" dirty="0"/>
              <a:t>) is relatively easy.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2708920"/>
            <a:ext cx="71287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Unsupervised learning (where we do not know world states 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400" dirty="0"/>
              <a:t>) is more challenging.  Use the EM algorithm:</a:t>
            </a:r>
          </a:p>
          <a:p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E-step – compute posterior </a:t>
            </a:r>
            <a:r>
              <a:rPr lang="en-CA" sz="2400" dirty="0" err="1"/>
              <a:t>marginals</a:t>
            </a:r>
            <a:r>
              <a:rPr lang="en-CA" sz="2400" dirty="0"/>
              <a:t> over states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M-step – update model parameters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For the chain model (hidden Markov model) this is known as the Baum-Welch algorithm.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Grid-based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05235"/>
            <a:ext cx="9124191" cy="353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5085184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Often in vision, we have one observation associated with each pixel in the image grid.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dynamic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96752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5262299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When we trace back from the final node, the paths are not guaranteed to converge.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93661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dynamic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062287"/>
            <a:ext cx="7362800" cy="131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93661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dynamic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661248"/>
            <a:ext cx="7992888" cy="45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1560" y="519958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But: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Approaches to inference for </a:t>
            </a:r>
            <a:br>
              <a:rPr lang="en-CA" dirty="0"/>
            </a:br>
            <a:r>
              <a:rPr lang="en-CA" dirty="0"/>
              <a:t>grid-based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5085184"/>
            <a:ext cx="3626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Prune the graph.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/>
            <a:r>
              <a:rPr lang="en-CA" dirty="0"/>
              <a:t>Remove edges until an edge remains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56792"/>
            <a:ext cx="4104456" cy="338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3546" r="52259"/>
          <a:stretch>
            <a:fillRect/>
          </a:stretch>
        </p:blipFill>
        <p:spPr bwMode="auto">
          <a:xfrm>
            <a:off x="323528" y="1412776"/>
            <a:ext cx="4032448" cy="353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>
            <a:off x="4427984" y="3140968"/>
            <a:ext cx="504056" cy="21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b="4725"/>
          <a:stretch>
            <a:fillRect/>
          </a:stretch>
        </p:blipFill>
        <p:spPr bwMode="auto">
          <a:xfrm>
            <a:off x="971600" y="1340768"/>
            <a:ext cx="685352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Directed model for chains</a:t>
            </a:r>
            <a:br>
              <a:rPr lang="en-CA" dirty="0"/>
            </a:br>
            <a:r>
              <a:rPr lang="en-CA" dirty="0"/>
              <a:t>(Hidden Markov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10945"/>
          <a:stretch>
            <a:fillRect/>
          </a:stretch>
        </p:blipFill>
        <p:spPr bwMode="auto">
          <a:xfrm>
            <a:off x="251520" y="4077072"/>
            <a:ext cx="8429672" cy="117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5400000" flipH="1" flipV="1">
            <a:off x="3815916" y="5193196"/>
            <a:ext cx="576064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6948264" y="5301209"/>
            <a:ext cx="576064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07704" y="56612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measurement and world state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80112" y="573325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world state and previous world state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3D2DFB-CE1F-5657-A247-02AA7C22E50E}"/>
              </a:ext>
            </a:extLst>
          </p:cNvPr>
          <p:cNvGrpSpPr/>
          <p:nvPr/>
        </p:nvGrpSpPr>
        <p:grpSpPr>
          <a:xfrm>
            <a:off x="114299" y="3712143"/>
            <a:ext cx="498600" cy="443520"/>
            <a:chOff x="114299" y="3712143"/>
            <a:chExt cx="498600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9E59F32-E38E-52E5-55D5-E8548F9720D2}"/>
                    </a:ext>
                  </a:extLst>
                </p14:cNvPr>
                <p14:cNvContentPartPr/>
                <p14:nvPr/>
              </p14:nvContentPartPr>
              <p14:xfrm>
                <a:off x="114299" y="3843903"/>
                <a:ext cx="9000" cy="116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9E59F32-E38E-52E5-55D5-E8548F9720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659" y="3826263"/>
                  <a:ext cx="44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3684F37-D6B0-46F6-BC74-CC308180E80B}"/>
                    </a:ext>
                  </a:extLst>
                </p14:cNvPr>
                <p14:cNvContentPartPr/>
                <p14:nvPr/>
              </p14:nvContentPartPr>
              <p14:xfrm>
                <a:off x="158219" y="3740583"/>
                <a:ext cx="104760" cy="160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3684F37-D6B0-46F6-BC74-CC308180E8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219" y="3722583"/>
                  <a:ext cx="140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FA9A2BE-E3D7-BC04-BC85-D02D8BDEF05D}"/>
                    </a:ext>
                  </a:extLst>
                </p14:cNvPr>
                <p14:cNvContentPartPr/>
                <p14:nvPr/>
              </p14:nvContentPartPr>
              <p14:xfrm>
                <a:off x="274499" y="3796743"/>
                <a:ext cx="29880" cy="3589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FA9A2BE-E3D7-BC04-BC85-D02D8BDEF0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499" y="3778743"/>
                  <a:ext cx="655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4CFE1EF-2E63-A0A5-1A22-F2FF7704EDD3}"/>
                    </a:ext>
                  </a:extLst>
                </p14:cNvPr>
                <p14:cNvContentPartPr/>
                <p14:nvPr/>
              </p14:nvContentPartPr>
              <p14:xfrm>
                <a:off x="295019" y="3738063"/>
                <a:ext cx="158040" cy="178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4CFE1EF-2E63-A0A5-1A22-F2FF7704ED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7379" y="3720423"/>
                  <a:ext cx="193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494FB2A-DD3D-2C5A-4603-53570A9C77A6}"/>
                    </a:ext>
                  </a:extLst>
                </p14:cNvPr>
                <p14:cNvContentPartPr/>
                <p14:nvPr/>
              </p14:nvContentPartPr>
              <p14:xfrm>
                <a:off x="389699" y="3712143"/>
                <a:ext cx="223200" cy="235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494FB2A-DD3D-2C5A-4603-53570A9C77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699" y="3694503"/>
                  <a:ext cx="25884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9DEFC87-FCEB-E4BA-5209-3136E54D6B1B}"/>
              </a:ext>
            </a:extLst>
          </p:cNvPr>
          <p:cNvGrpSpPr/>
          <p:nvPr/>
        </p:nvGrpSpPr>
        <p:grpSpPr>
          <a:xfrm>
            <a:off x="24299" y="1831143"/>
            <a:ext cx="767520" cy="552600"/>
            <a:chOff x="24299" y="1831143"/>
            <a:chExt cx="76752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BDA3871-F66F-540D-4F2E-6C8167786C10}"/>
                    </a:ext>
                  </a:extLst>
                </p14:cNvPr>
                <p14:cNvContentPartPr/>
                <p14:nvPr/>
              </p14:nvContentPartPr>
              <p14:xfrm>
                <a:off x="24299" y="2115183"/>
                <a:ext cx="68040" cy="131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BDA3871-F66F-540D-4F2E-6C8167786C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59" y="2097543"/>
                  <a:ext cx="10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7F89D28-3AF1-D3A5-FF51-2CC19704D06E}"/>
                    </a:ext>
                  </a:extLst>
                </p14:cNvPr>
                <p14:cNvContentPartPr/>
                <p14:nvPr/>
              </p14:nvContentPartPr>
              <p14:xfrm>
                <a:off x="138419" y="2099343"/>
                <a:ext cx="123840" cy="774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7F89D28-3AF1-D3A5-FF51-2CC19704D0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0779" y="2081703"/>
                  <a:ext cx="159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A7CF48A-726F-F6B8-F759-7AA83C4C3211}"/>
                    </a:ext>
                  </a:extLst>
                </p14:cNvPr>
                <p14:cNvContentPartPr/>
                <p14:nvPr/>
              </p14:nvContentPartPr>
              <p14:xfrm>
                <a:off x="325259" y="1954623"/>
                <a:ext cx="9360" cy="184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A7CF48A-726F-F6B8-F759-7AA83C4C32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619" y="1936623"/>
                  <a:ext cx="45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E3A9CCE-D81C-8907-FEA7-A751F42FDFD7}"/>
                    </a:ext>
                  </a:extLst>
                </p14:cNvPr>
                <p14:cNvContentPartPr/>
                <p14:nvPr/>
              </p14:nvContentPartPr>
              <p14:xfrm>
                <a:off x="238499" y="2034903"/>
                <a:ext cx="200160" cy="348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E3A9CCE-D81C-8907-FEA7-A751F42FDF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499" y="2016903"/>
                  <a:ext cx="2358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2D9A727-EAB1-BC97-7AD8-1736C83D3239}"/>
                    </a:ext>
                  </a:extLst>
                </p14:cNvPr>
                <p14:cNvContentPartPr/>
                <p14:nvPr/>
              </p14:nvContentPartPr>
              <p14:xfrm>
                <a:off x="413819" y="2013663"/>
                <a:ext cx="47880" cy="1497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2D9A727-EAB1-BC97-7AD8-1736C83D32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6179" y="1995663"/>
                  <a:ext cx="8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8E18C55-0E92-DACB-724D-C1A3C034EE3F}"/>
                    </a:ext>
                  </a:extLst>
                </p14:cNvPr>
                <p14:cNvContentPartPr/>
                <p14:nvPr/>
              </p14:nvContentPartPr>
              <p14:xfrm>
                <a:off x="514259" y="1831143"/>
                <a:ext cx="236160" cy="238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8E18C55-0E92-DACB-724D-C1A3C034EE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6619" y="1813143"/>
                  <a:ext cx="271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B859FDC-648C-A627-8371-73BDF81D5CBC}"/>
                    </a:ext>
                  </a:extLst>
                </p14:cNvPr>
                <p14:cNvContentPartPr/>
                <p14:nvPr/>
              </p14:nvContentPartPr>
              <p14:xfrm>
                <a:off x="623699" y="1922583"/>
                <a:ext cx="168120" cy="27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B859FDC-648C-A627-8371-73BDF81D5C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5699" y="1904943"/>
                  <a:ext cx="203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FB15A93-E59D-7BB4-465A-A2BCD9A4D901}"/>
                    </a:ext>
                  </a:extLst>
                </p14:cNvPr>
                <p14:cNvContentPartPr/>
                <p14:nvPr/>
              </p14:nvContentPartPr>
              <p14:xfrm>
                <a:off x="37619" y="2055423"/>
                <a:ext cx="52200" cy="42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FB15A93-E59D-7BB4-465A-A2BCD9A4D9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619" y="2037783"/>
                  <a:ext cx="87840" cy="78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494116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dirty="0">
                <a:solidFill>
                  <a:srgbClr val="FF0000"/>
                </a:solidFill>
              </a:rPr>
              <a:t>2.  Combine variables</a:t>
            </a:r>
            <a:r>
              <a:rPr lang="en-CA" dirty="0"/>
              <a:t>.</a:t>
            </a:r>
          </a:p>
          <a:p>
            <a:pPr marL="342900" indent="-342900"/>
            <a:endParaRPr lang="en-CA" dirty="0"/>
          </a:p>
          <a:p>
            <a:pPr marL="342900" indent="-342900"/>
            <a:r>
              <a:rPr lang="en-CA" dirty="0"/>
              <a:t>Merge variables to form compound variable with more states until what remains is a tree.  Not practical for large grids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076" y="1548399"/>
            <a:ext cx="4353410" cy="288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837" y="2282361"/>
            <a:ext cx="3851619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Approaches to inference for </a:t>
            </a:r>
            <a:b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grid-based models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z="1100" smtClean="0"/>
              <a:pPr/>
              <a:t>71</a:t>
            </a:fld>
            <a:endParaRPr lang="en-CA" sz="11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sz="1100" dirty="0"/>
              <a:t>Computer vision: models, learning and inference.  ©2011 Simon J.D. Prince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Approaches to inference for </a:t>
            </a:r>
            <a:b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grid-based 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87129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000" dirty="0">
                <a:solidFill>
                  <a:srgbClr val="FF0000"/>
                </a:solidFill>
              </a:rPr>
              <a:t>3.  Loopy belief propagation.</a:t>
            </a:r>
          </a:p>
          <a:p>
            <a:pPr marL="342900" indent="-342900"/>
            <a:endParaRPr lang="en-CA" sz="2000" dirty="0"/>
          </a:p>
          <a:p>
            <a:pPr marL="342900" indent="-342900"/>
            <a:r>
              <a:rPr lang="en-CA" sz="2000" dirty="0"/>
              <a:t>	Just apply belief propagation.  It is not guaranteed to converge, but in practice it works well.</a:t>
            </a:r>
          </a:p>
          <a:p>
            <a:pPr marL="342900" indent="-342900"/>
            <a:endParaRPr lang="en-CA" sz="2000" dirty="0"/>
          </a:p>
          <a:p>
            <a:pPr marL="342900" indent="-342900"/>
            <a:r>
              <a:rPr lang="en-CA" sz="2000" dirty="0">
                <a:solidFill>
                  <a:srgbClr val="FF0000"/>
                </a:solidFill>
              </a:rPr>
              <a:t>4. Sampling approaches</a:t>
            </a:r>
          </a:p>
          <a:p>
            <a:pPr marL="342900" indent="-342900"/>
            <a:endParaRPr lang="en-CA" sz="2000" dirty="0"/>
          </a:p>
          <a:p>
            <a:pPr marL="342900" indent="-342900"/>
            <a:r>
              <a:rPr lang="en-CA" sz="2000" dirty="0"/>
              <a:t>	Draw samples from the posterior (easier for directed models)</a:t>
            </a:r>
          </a:p>
          <a:p>
            <a:pPr marL="342900" indent="-342900"/>
            <a:endParaRPr lang="en-CA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 startAt="5"/>
            </a:pPr>
            <a:r>
              <a:rPr lang="en-CA" sz="2000" dirty="0">
                <a:solidFill>
                  <a:srgbClr val="FF0000"/>
                </a:solidFill>
              </a:rPr>
              <a:t>Other approaches</a:t>
            </a:r>
          </a:p>
          <a:p>
            <a:pPr marL="342900" indent="-342900">
              <a:buAutoNum type="arabicPeriod" startAt="5"/>
            </a:pPr>
            <a:endParaRPr lang="en-CA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/>
              <a:t>Tree-reweighted message passing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/>
              <a:t>Graph cuts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400" dirty="0">
                <a:latin typeface="+mj-lt"/>
                <a:ea typeface="+mj-ea"/>
                <a:cs typeface="+mj-cs"/>
              </a:rPr>
              <a:t>Gesture Tracking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700808"/>
            <a:ext cx="511477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3526034" cy="324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045" y="5478701"/>
            <a:ext cx="5116203" cy="61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b="58192"/>
          <a:stretch>
            <a:fillRect/>
          </a:stretch>
        </p:blipFill>
        <p:spPr bwMode="auto">
          <a:xfrm>
            <a:off x="827584" y="1121374"/>
            <a:ext cx="7416824" cy="223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3501008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Two image taken from slightly different positions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Matching point in image 2 is on same </a:t>
            </a:r>
            <a:r>
              <a:rPr lang="en-CA" dirty="0" err="1"/>
              <a:t>scanline</a:t>
            </a:r>
            <a:r>
              <a:rPr lang="en-CA" dirty="0"/>
              <a:t> as image 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Horizontal offset is called disparity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Disparity is inversely related to depth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Goal – infer disparities w</a:t>
            </a:r>
            <a:r>
              <a:rPr lang="en-CA" baseline="-25000" dirty="0"/>
              <a:t>m,n</a:t>
            </a:r>
            <a:r>
              <a:rPr lang="en-CA" dirty="0"/>
              <a:t> at pixel </a:t>
            </a:r>
            <a:r>
              <a:rPr lang="en-CA" dirty="0" err="1">
                <a:latin typeface="Times New Roman" pitchFamily="18" charset="0"/>
                <a:cs typeface="Times New Roman" pitchFamily="18" charset="0"/>
              </a:rPr>
              <a:t>m,n</a:t>
            </a:r>
            <a:r>
              <a:rPr lang="en-CA" dirty="0"/>
              <a:t> from images x</a:t>
            </a:r>
            <a:r>
              <a:rPr lang="en-CA" baseline="30000" dirty="0"/>
              <a:t>(1)</a:t>
            </a:r>
            <a:r>
              <a:rPr lang="en-CA" dirty="0"/>
              <a:t> and x</a:t>
            </a:r>
            <a:r>
              <a:rPr lang="en-CA" baseline="30000" dirty="0"/>
              <a:t>(2)</a:t>
            </a:r>
          </a:p>
          <a:p>
            <a:pPr marL="342900" indent="-342900"/>
            <a:endParaRPr lang="en-CA" dirty="0"/>
          </a:p>
          <a:p>
            <a:pPr marL="342900" indent="-342900"/>
            <a:r>
              <a:rPr lang="en-CA" dirty="0"/>
              <a:t>Use likelihood:</a:t>
            </a:r>
          </a:p>
          <a:p>
            <a:pPr marL="342900" indent="-342900"/>
            <a:r>
              <a:rPr lang="en-CA" dirty="0"/>
              <a:t>	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5661248"/>
            <a:ext cx="6315076" cy="75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21374"/>
            <a:ext cx="7416824" cy="534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857760"/>
            <a:ext cx="3381369" cy="112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r="65917"/>
          <a:stretch>
            <a:fillRect/>
          </a:stretch>
        </p:blipFill>
        <p:spPr bwMode="auto">
          <a:xfrm>
            <a:off x="107504" y="1446641"/>
            <a:ext cx="3073018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437112"/>
            <a:ext cx="286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1. Independent pixels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r="33110"/>
          <a:stretch>
            <a:fillRect/>
          </a:stretch>
        </p:blipFill>
        <p:spPr bwMode="auto">
          <a:xfrm>
            <a:off x="107504" y="1446641"/>
            <a:ext cx="6030903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437112"/>
            <a:ext cx="658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2. </a:t>
            </a:r>
            <a:r>
              <a:rPr lang="en-CA" sz="2400" dirty="0" err="1"/>
              <a:t>Scanlines</a:t>
            </a:r>
            <a:r>
              <a:rPr lang="en-CA" sz="2400" dirty="0"/>
              <a:t> as chain model (hidden Markov model)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5058930"/>
            <a:ext cx="5867413" cy="101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46641"/>
            <a:ext cx="9016177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437112"/>
            <a:ext cx="5908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3. Pixels organized as tree (from </a:t>
            </a:r>
            <a:r>
              <a:rPr lang="en-CA" sz="2400" dirty="0" err="1"/>
              <a:t>Veksler</a:t>
            </a:r>
            <a:r>
              <a:rPr lang="en-CA" sz="2400" dirty="0"/>
              <a:t> 2005)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Pictorial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412776"/>
            <a:ext cx="4779622" cy="474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268" y="1916832"/>
            <a:ext cx="371394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115140"/>
            <a:ext cx="8786874" cy="1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Undirected model for 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2684" y="1124743"/>
            <a:ext cx="7121724" cy="290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V="1">
            <a:off x="4355976" y="4941168"/>
            <a:ext cx="792088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7056276" y="5409221"/>
            <a:ext cx="648073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7704" y="56612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measurement and world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573325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world state and previous world state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Pictorial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80920" cy="419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5004" y="5445224"/>
            <a:ext cx="5971332" cy="102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68760"/>
            <a:ext cx="8968957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518596"/>
            <a:ext cx="6455446" cy="171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700808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For the special case of chains and trees we can perform MAP inference and compute marginal posteriors efficiently.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Unfortunately, many vision problems are defined on pixel grid – this requires special methods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Equivalence of chain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437112"/>
            <a:ext cx="3910026" cy="14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797152"/>
            <a:ext cx="2054588" cy="77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2780928"/>
            <a:ext cx="6120680" cy="95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7716" y="1556792"/>
            <a:ext cx="6230628" cy="97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1412776"/>
            <a:ext cx="10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Directed: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2492896"/>
            <a:ext cx="129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Undirected: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95536" y="393305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536" y="4067780"/>
            <a:ext cx="136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Equivalence:</a:t>
            </a: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57322" y="2844617"/>
            <a:ext cx="6286512" cy="80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56642" y="4848245"/>
            <a:ext cx="2358650" cy="72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10849</TotalTime>
  <Words>3333</Words>
  <Application>Microsoft Office PowerPoint</Application>
  <PresentationFormat>全屏显示(4:3)</PresentationFormat>
  <Paragraphs>514</Paragraphs>
  <Slides>82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6" baseType="lpstr">
      <vt:lpstr>Arial</vt:lpstr>
      <vt:lpstr>Calibri</vt:lpstr>
      <vt:lpstr>Times New Roman</vt:lpstr>
      <vt:lpstr>Office Theme</vt:lpstr>
      <vt:lpstr>Computer vision: models, learning and inference</vt:lpstr>
      <vt:lpstr>Structure</vt:lpstr>
      <vt:lpstr>Chain and tree models</vt:lpstr>
      <vt:lpstr>Chain and tree models</vt:lpstr>
      <vt:lpstr>Assumptions</vt:lpstr>
      <vt:lpstr>Gesture Tracking</vt:lpstr>
      <vt:lpstr>Directed model for chains (Hidden Markov model)</vt:lpstr>
      <vt:lpstr>Undirected model for chains</vt:lpstr>
      <vt:lpstr>Equivalence of chain models</vt:lpstr>
      <vt:lpstr>Chain model for sign language application</vt:lpstr>
      <vt:lpstr>Structure</vt:lpstr>
      <vt:lpstr>MAP inference in chain model</vt:lpstr>
      <vt:lpstr>MAP inference in chain model</vt:lpstr>
      <vt:lpstr>Dynamic programming</vt:lpstr>
      <vt:lpstr>Dynamic programming</vt:lpstr>
      <vt:lpstr>Dynamic programming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Structure</vt:lpstr>
      <vt:lpstr>MAP inference for trees</vt:lpstr>
      <vt:lpstr>MAP inference for trees</vt:lpstr>
      <vt:lpstr>Worked example</vt:lpstr>
      <vt:lpstr>Worked example</vt:lpstr>
      <vt:lpstr>Worked example</vt:lpstr>
      <vt:lpstr>Worked example</vt:lpstr>
      <vt:lpstr>Structure</vt:lpstr>
      <vt:lpstr>Marginal posterior inference</vt:lpstr>
      <vt:lpstr>Computing one marginal distribution</vt:lpstr>
      <vt:lpstr>Computing one marginal distribution</vt:lpstr>
      <vt:lpstr>Computing one marginal distribution</vt:lpstr>
      <vt:lpstr>Computing one marginal distribution</vt:lpstr>
      <vt:lpstr>Forward-backward algorithm</vt:lpstr>
      <vt:lpstr>Forward recursion</vt:lpstr>
      <vt:lpstr>Backward recursion</vt:lpstr>
      <vt:lpstr>Forward backward algorithm</vt:lpstr>
      <vt:lpstr>Belief Propagation</vt:lpstr>
      <vt:lpstr>Factor graphs</vt:lpstr>
      <vt:lpstr>Sum product algorithm</vt:lpstr>
      <vt:lpstr>Sum product algorithm</vt:lpstr>
      <vt:lpstr>Sum product algorithm</vt:lpstr>
      <vt:lpstr>Sum product algorithm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backward pass</vt:lpstr>
      <vt:lpstr>Sum product: backward pass</vt:lpstr>
      <vt:lpstr>Sum product: backward pass</vt:lpstr>
      <vt:lpstr>Sum product: collating evidence</vt:lpstr>
      <vt:lpstr>Structure</vt:lpstr>
      <vt:lpstr>Marginal posterior inference for trees</vt:lpstr>
      <vt:lpstr>Structure</vt:lpstr>
      <vt:lpstr>Tree structured graphs</vt:lpstr>
      <vt:lpstr>Learning in chains and trees</vt:lpstr>
      <vt:lpstr>Grid-based graphs</vt:lpstr>
      <vt:lpstr>Why not dynamic programming?</vt:lpstr>
      <vt:lpstr>Why not dynamic programming?</vt:lpstr>
      <vt:lpstr>Why not dynamic programming?</vt:lpstr>
      <vt:lpstr>Approaches to inference for  grid-based models</vt:lpstr>
      <vt:lpstr>PowerPoint 演示文稿</vt:lpstr>
      <vt:lpstr>PowerPoint 演示文稿</vt:lpstr>
      <vt:lpstr>Structure</vt:lpstr>
      <vt:lpstr>PowerPoint 演示文稿</vt:lpstr>
      <vt:lpstr>Stereo vision</vt:lpstr>
      <vt:lpstr>Stereo vision</vt:lpstr>
      <vt:lpstr>Stereo vision</vt:lpstr>
      <vt:lpstr>Stereo vision</vt:lpstr>
      <vt:lpstr>Stereo vision</vt:lpstr>
      <vt:lpstr>Pictorial Structures</vt:lpstr>
      <vt:lpstr>Pictorial Structures</vt:lpstr>
      <vt:lpstr>Segmentation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90</cp:revision>
  <dcterms:created xsi:type="dcterms:W3CDTF">2011-06-01T16:56:42Z</dcterms:created>
  <dcterms:modified xsi:type="dcterms:W3CDTF">2023-11-14T10:17:46Z</dcterms:modified>
</cp:coreProperties>
</file>